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1" r:id="rId3"/>
    <p:sldId id="262" r:id="rId4"/>
    <p:sldId id="264" r:id="rId5"/>
    <p:sldId id="263" r:id="rId6"/>
    <p:sldId id="268" r:id="rId7"/>
    <p:sldId id="266" r:id="rId8"/>
    <p:sldId id="267" r:id="rId9"/>
    <p:sldId id="269" r:id="rId10"/>
    <p:sldId id="270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BM DoHyeon OTF" panose="020B0600000101010101" pitchFamily="34" charset="-127"/>
      <p:regular r:id="rId14"/>
    </p:embeddedFont>
    <p:embeddedFont>
      <p:font typeface="BM HANNA Air OTF" panose="020B0600000101010101" pitchFamily="34" charset="-127"/>
      <p:regular r:id="rId15"/>
    </p:embeddedFont>
    <p:embeddedFont>
      <p:font typeface="BM HANNA Pro OTF" panose="020B0600000101010101" pitchFamily="34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38798-3FB6-9345-ADDF-9FAB8F901627}" v="278" dt="2024-04-03T04:09:24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52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1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5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0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4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7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3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2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4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2024. 4. 1.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0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79985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E1CAC-4541-9FC4-511A-16969E29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90" y="1255995"/>
            <a:ext cx="3324565" cy="1902146"/>
          </a:xfrm>
          <a:prstGeom prst="rect">
            <a:avLst/>
          </a:prstGeom>
        </p:spPr>
      </p:pic>
      <p:pic>
        <p:nvPicPr>
          <p:cNvPr id="218" name="그림 217" descr="새끼사슴, 장난감, 포유류, 애완동물이(가) 표시된 사진&#10;&#10;자동 생성된 설명">
            <a:extLst>
              <a:ext uri="{FF2B5EF4-FFF2-40B4-BE49-F238E27FC236}">
                <a16:creationId xmlns:a16="http://schemas.microsoft.com/office/drawing/2014/main" id="{625777AA-C37E-51EF-2861-7DC8D5F6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56" y="3193230"/>
            <a:ext cx="3577115" cy="26542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0844731B-80AE-0441-6CB3-D0314E5CBA89}"/>
              </a:ext>
            </a:extLst>
          </p:cNvPr>
          <p:cNvSpPr txBox="1"/>
          <p:nvPr/>
        </p:nvSpPr>
        <p:spPr>
          <a:xfrm>
            <a:off x="6251788" y="1115815"/>
            <a:ext cx="4674564" cy="1508105"/>
          </a:xfrm>
          <a:custGeom>
            <a:avLst/>
            <a:gdLst>
              <a:gd name="connsiteX0" fmla="*/ 0 w 4674564"/>
              <a:gd name="connsiteY0" fmla="*/ 0 h 1508105"/>
              <a:gd name="connsiteX1" fmla="*/ 621049 w 4674564"/>
              <a:gd name="connsiteY1" fmla="*/ 0 h 1508105"/>
              <a:gd name="connsiteX2" fmla="*/ 1148607 w 4674564"/>
              <a:gd name="connsiteY2" fmla="*/ 0 h 1508105"/>
              <a:gd name="connsiteX3" fmla="*/ 1909893 w 4674564"/>
              <a:gd name="connsiteY3" fmla="*/ 0 h 1508105"/>
              <a:gd name="connsiteX4" fmla="*/ 2530943 w 4674564"/>
              <a:gd name="connsiteY4" fmla="*/ 0 h 1508105"/>
              <a:gd name="connsiteX5" fmla="*/ 3151992 w 4674564"/>
              <a:gd name="connsiteY5" fmla="*/ 0 h 1508105"/>
              <a:gd name="connsiteX6" fmla="*/ 3913278 w 4674564"/>
              <a:gd name="connsiteY6" fmla="*/ 0 h 1508105"/>
              <a:gd name="connsiteX7" fmla="*/ 4674564 w 4674564"/>
              <a:gd name="connsiteY7" fmla="*/ 0 h 1508105"/>
              <a:gd name="connsiteX8" fmla="*/ 4674564 w 4674564"/>
              <a:gd name="connsiteY8" fmla="*/ 532864 h 1508105"/>
              <a:gd name="connsiteX9" fmla="*/ 4674564 w 4674564"/>
              <a:gd name="connsiteY9" fmla="*/ 1005403 h 1508105"/>
              <a:gd name="connsiteX10" fmla="*/ 4674564 w 4674564"/>
              <a:gd name="connsiteY10" fmla="*/ 1508105 h 1508105"/>
              <a:gd name="connsiteX11" fmla="*/ 4006769 w 4674564"/>
              <a:gd name="connsiteY11" fmla="*/ 1508105 h 1508105"/>
              <a:gd name="connsiteX12" fmla="*/ 3385720 w 4674564"/>
              <a:gd name="connsiteY12" fmla="*/ 1508105 h 1508105"/>
              <a:gd name="connsiteX13" fmla="*/ 2624434 w 4674564"/>
              <a:gd name="connsiteY13" fmla="*/ 1508105 h 1508105"/>
              <a:gd name="connsiteX14" fmla="*/ 1863148 w 4674564"/>
              <a:gd name="connsiteY14" fmla="*/ 1508105 h 1508105"/>
              <a:gd name="connsiteX15" fmla="*/ 1288844 w 4674564"/>
              <a:gd name="connsiteY15" fmla="*/ 1508105 h 1508105"/>
              <a:gd name="connsiteX16" fmla="*/ 621049 w 4674564"/>
              <a:gd name="connsiteY16" fmla="*/ 1508105 h 1508105"/>
              <a:gd name="connsiteX17" fmla="*/ 0 w 4674564"/>
              <a:gd name="connsiteY17" fmla="*/ 1508105 h 1508105"/>
              <a:gd name="connsiteX18" fmla="*/ 0 w 4674564"/>
              <a:gd name="connsiteY18" fmla="*/ 1005403 h 1508105"/>
              <a:gd name="connsiteX19" fmla="*/ 0 w 4674564"/>
              <a:gd name="connsiteY19" fmla="*/ 532864 h 1508105"/>
              <a:gd name="connsiteX20" fmla="*/ 0 w 4674564"/>
              <a:gd name="connsiteY20" fmla="*/ 0 h 150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74564" h="1508105" extrusionOk="0">
                <a:moveTo>
                  <a:pt x="0" y="0"/>
                </a:moveTo>
                <a:cubicBezTo>
                  <a:pt x="302928" y="-3744"/>
                  <a:pt x="318366" y="-4056"/>
                  <a:pt x="621049" y="0"/>
                </a:cubicBezTo>
                <a:cubicBezTo>
                  <a:pt x="923732" y="4056"/>
                  <a:pt x="928249" y="-14572"/>
                  <a:pt x="1148607" y="0"/>
                </a:cubicBezTo>
                <a:cubicBezTo>
                  <a:pt x="1368965" y="14572"/>
                  <a:pt x="1596316" y="-32560"/>
                  <a:pt x="1909893" y="0"/>
                </a:cubicBezTo>
                <a:cubicBezTo>
                  <a:pt x="2223470" y="32560"/>
                  <a:pt x="2338639" y="-23300"/>
                  <a:pt x="2530943" y="0"/>
                </a:cubicBezTo>
                <a:cubicBezTo>
                  <a:pt x="2723247" y="23300"/>
                  <a:pt x="3022636" y="-16457"/>
                  <a:pt x="3151992" y="0"/>
                </a:cubicBezTo>
                <a:cubicBezTo>
                  <a:pt x="3281348" y="16457"/>
                  <a:pt x="3677670" y="-8186"/>
                  <a:pt x="3913278" y="0"/>
                </a:cubicBezTo>
                <a:cubicBezTo>
                  <a:pt x="4148886" y="8186"/>
                  <a:pt x="4420928" y="-24612"/>
                  <a:pt x="4674564" y="0"/>
                </a:cubicBezTo>
                <a:cubicBezTo>
                  <a:pt x="4670170" y="160796"/>
                  <a:pt x="4690305" y="422302"/>
                  <a:pt x="4674564" y="532864"/>
                </a:cubicBezTo>
                <a:cubicBezTo>
                  <a:pt x="4658823" y="643426"/>
                  <a:pt x="4660270" y="781936"/>
                  <a:pt x="4674564" y="1005403"/>
                </a:cubicBezTo>
                <a:cubicBezTo>
                  <a:pt x="4688858" y="1228870"/>
                  <a:pt x="4686684" y="1389757"/>
                  <a:pt x="4674564" y="1508105"/>
                </a:cubicBezTo>
                <a:cubicBezTo>
                  <a:pt x="4437582" y="1490419"/>
                  <a:pt x="4214726" y="1508130"/>
                  <a:pt x="4006769" y="1508105"/>
                </a:cubicBezTo>
                <a:cubicBezTo>
                  <a:pt x="3798812" y="1508080"/>
                  <a:pt x="3613957" y="1522613"/>
                  <a:pt x="3385720" y="1508105"/>
                </a:cubicBezTo>
                <a:cubicBezTo>
                  <a:pt x="3157483" y="1493597"/>
                  <a:pt x="2886573" y="1536648"/>
                  <a:pt x="2624434" y="1508105"/>
                </a:cubicBezTo>
                <a:cubicBezTo>
                  <a:pt x="2362295" y="1479562"/>
                  <a:pt x="2193164" y="1481337"/>
                  <a:pt x="1863148" y="1508105"/>
                </a:cubicBezTo>
                <a:cubicBezTo>
                  <a:pt x="1533132" y="1534873"/>
                  <a:pt x="1443709" y="1486264"/>
                  <a:pt x="1288844" y="1508105"/>
                </a:cubicBezTo>
                <a:cubicBezTo>
                  <a:pt x="1133979" y="1529946"/>
                  <a:pt x="833160" y="1534588"/>
                  <a:pt x="621049" y="1508105"/>
                </a:cubicBezTo>
                <a:cubicBezTo>
                  <a:pt x="408938" y="1481622"/>
                  <a:pt x="245084" y="1536946"/>
                  <a:pt x="0" y="1508105"/>
                </a:cubicBezTo>
                <a:cubicBezTo>
                  <a:pt x="22772" y="1396622"/>
                  <a:pt x="6254" y="1152384"/>
                  <a:pt x="0" y="1005403"/>
                </a:cubicBezTo>
                <a:cubicBezTo>
                  <a:pt x="-6254" y="858422"/>
                  <a:pt x="-7325" y="671089"/>
                  <a:pt x="0" y="532864"/>
                </a:cubicBezTo>
                <a:cubicBezTo>
                  <a:pt x="7325" y="394639"/>
                  <a:pt x="-6607" y="12301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kumimoji="1" lang="en-CA" altLang="ko-KR" sz="32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CA" altLang="ko-KR" sz="28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kumimoji="1" lang="ko-KR" altLang="en-US" sz="28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kumimoji="1" lang="en-CA" altLang="ko-KR" sz="28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HTML</a:t>
            </a:r>
            <a:r>
              <a:rPr kumimoji="1" lang="ko-KR" altLang="en-US" sz="28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팀프로젝트</a:t>
            </a:r>
            <a:endParaRPr kumimoji="1" lang="en-US" altLang="ko-KR" sz="28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ko-KR" altLang="en-US" sz="32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D88BB99-103D-CF40-A9A6-8F67F21B300C}"/>
              </a:ext>
            </a:extLst>
          </p:cNvPr>
          <p:cNvSpPr txBox="1"/>
          <p:nvPr/>
        </p:nvSpPr>
        <p:spPr>
          <a:xfrm>
            <a:off x="5668184" y="3523337"/>
            <a:ext cx="6271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 </a:t>
            </a:r>
            <a:r>
              <a:rPr kumimoji="1"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반려동물 </a:t>
            </a:r>
            <a:r>
              <a:rPr kumimoji="1"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펫샵</a:t>
            </a:r>
            <a:r>
              <a:rPr kumimoji="1"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사이트 제작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FD66EBA-9D3E-1E58-6F99-AA526C6E60C7}"/>
              </a:ext>
            </a:extLst>
          </p:cNvPr>
          <p:cNvSpPr txBox="1"/>
          <p:nvPr/>
        </p:nvSpPr>
        <p:spPr>
          <a:xfrm>
            <a:off x="7645399" y="5682031"/>
            <a:ext cx="4277710" cy="1015663"/>
          </a:xfrm>
          <a:custGeom>
            <a:avLst/>
            <a:gdLst>
              <a:gd name="connsiteX0" fmla="*/ 0 w 4277710"/>
              <a:gd name="connsiteY0" fmla="*/ 0 h 1015663"/>
              <a:gd name="connsiteX1" fmla="*/ 406382 w 4277710"/>
              <a:gd name="connsiteY1" fmla="*/ 0 h 1015663"/>
              <a:gd name="connsiteX2" fmla="*/ 855542 w 4277710"/>
              <a:gd name="connsiteY2" fmla="*/ 0 h 1015663"/>
              <a:gd name="connsiteX3" fmla="*/ 1475810 w 4277710"/>
              <a:gd name="connsiteY3" fmla="*/ 0 h 1015663"/>
              <a:gd name="connsiteX4" fmla="*/ 2010524 w 4277710"/>
              <a:gd name="connsiteY4" fmla="*/ 0 h 1015663"/>
              <a:gd name="connsiteX5" fmla="*/ 2416906 w 4277710"/>
              <a:gd name="connsiteY5" fmla="*/ 0 h 1015663"/>
              <a:gd name="connsiteX6" fmla="*/ 2951620 w 4277710"/>
              <a:gd name="connsiteY6" fmla="*/ 0 h 1015663"/>
              <a:gd name="connsiteX7" fmla="*/ 3400779 w 4277710"/>
              <a:gd name="connsiteY7" fmla="*/ 0 h 1015663"/>
              <a:gd name="connsiteX8" fmla="*/ 4277710 w 4277710"/>
              <a:gd name="connsiteY8" fmla="*/ 0 h 1015663"/>
              <a:gd name="connsiteX9" fmla="*/ 4277710 w 4277710"/>
              <a:gd name="connsiteY9" fmla="*/ 477362 h 1015663"/>
              <a:gd name="connsiteX10" fmla="*/ 4277710 w 4277710"/>
              <a:gd name="connsiteY10" fmla="*/ 1015663 h 1015663"/>
              <a:gd name="connsiteX11" fmla="*/ 3785773 w 4277710"/>
              <a:gd name="connsiteY11" fmla="*/ 1015663 h 1015663"/>
              <a:gd name="connsiteX12" fmla="*/ 3208283 w 4277710"/>
              <a:gd name="connsiteY12" fmla="*/ 1015663 h 1015663"/>
              <a:gd name="connsiteX13" fmla="*/ 2716346 w 4277710"/>
              <a:gd name="connsiteY13" fmla="*/ 1015663 h 1015663"/>
              <a:gd name="connsiteX14" fmla="*/ 2181632 w 4277710"/>
              <a:gd name="connsiteY14" fmla="*/ 1015663 h 1015663"/>
              <a:gd name="connsiteX15" fmla="*/ 1561364 w 4277710"/>
              <a:gd name="connsiteY15" fmla="*/ 1015663 h 1015663"/>
              <a:gd name="connsiteX16" fmla="*/ 941096 w 4277710"/>
              <a:gd name="connsiteY16" fmla="*/ 1015663 h 1015663"/>
              <a:gd name="connsiteX17" fmla="*/ 534714 w 4277710"/>
              <a:gd name="connsiteY17" fmla="*/ 1015663 h 1015663"/>
              <a:gd name="connsiteX18" fmla="*/ 0 w 4277710"/>
              <a:gd name="connsiteY18" fmla="*/ 1015663 h 1015663"/>
              <a:gd name="connsiteX19" fmla="*/ 0 w 4277710"/>
              <a:gd name="connsiteY19" fmla="*/ 538301 h 1015663"/>
              <a:gd name="connsiteX20" fmla="*/ 0 w 4277710"/>
              <a:gd name="connsiteY2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77710" h="1015663" extrusionOk="0">
                <a:moveTo>
                  <a:pt x="0" y="0"/>
                </a:moveTo>
                <a:cubicBezTo>
                  <a:pt x="177210" y="-14741"/>
                  <a:pt x="283683" y="31959"/>
                  <a:pt x="406382" y="0"/>
                </a:cubicBezTo>
                <a:cubicBezTo>
                  <a:pt x="529081" y="-31959"/>
                  <a:pt x="634064" y="47287"/>
                  <a:pt x="855542" y="0"/>
                </a:cubicBezTo>
                <a:cubicBezTo>
                  <a:pt x="1077020" y="-47287"/>
                  <a:pt x="1296043" y="14864"/>
                  <a:pt x="1475810" y="0"/>
                </a:cubicBezTo>
                <a:cubicBezTo>
                  <a:pt x="1655577" y="-14864"/>
                  <a:pt x="1820659" y="55223"/>
                  <a:pt x="2010524" y="0"/>
                </a:cubicBezTo>
                <a:cubicBezTo>
                  <a:pt x="2200389" y="-55223"/>
                  <a:pt x="2335238" y="25445"/>
                  <a:pt x="2416906" y="0"/>
                </a:cubicBezTo>
                <a:cubicBezTo>
                  <a:pt x="2498574" y="-25445"/>
                  <a:pt x="2786350" y="1191"/>
                  <a:pt x="2951620" y="0"/>
                </a:cubicBezTo>
                <a:cubicBezTo>
                  <a:pt x="3116890" y="-1191"/>
                  <a:pt x="3210382" y="42875"/>
                  <a:pt x="3400779" y="0"/>
                </a:cubicBezTo>
                <a:cubicBezTo>
                  <a:pt x="3591176" y="-42875"/>
                  <a:pt x="3904363" y="95670"/>
                  <a:pt x="4277710" y="0"/>
                </a:cubicBezTo>
                <a:cubicBezTo>
                  <a:pt x="4331464" y="174773"/>
                  <a:pt x="4227124" y="304829"/>
                  <a:pt x="4277710" y="477362"/>
                </a:cubicBezTo>
                <a:cubicBezTo>
                  <a:pt x="4328296" y="649895"/>
                  <a:pt x="4239178" y="885676"/>
                  <a:pt x="4277710" y="1015663"/>
                </a:cubicBezTo>
                <a:cubicBezTo>
                  <a:pt x="4063991" y="1040980"/>
                  <a:pt x="4006814" y="957524"/>
                  <a:pt x="3785773" y="1015663"/>
                </a:cubicBezTo>
                <a:cubicBezTo>
                  <a:pt x="3564732" y="1073802"/>
                  <a:pt x="3488374" y="965268"/>
                  <a:pt x="3208283" y="1015663"/>
                </a:cubicBezTo>
                <a:cubicBezTo>
                  <a:pt x="2928192" y="1066058"/>
                  <a:pt x="2841314" y="986328"/>
                  <a:pt x="2716346" y="1015663"/>
                </a:cubicBezTo>
                <a:cubicBezTo>
                  <a:pt x="2591378" y="1044998"/>
                  <a:pt x="2323038" y="1011668"/>
                  <a:pt x="2181632" y="1015663"/>
                </a:cubicBezTo>
                <a:cubicBezTo>
                  <a:pt x="2040226" y="1019658"/>
                  <a:pt x="1786284" y="959820"/>
                  <a:pt x="1561364" y="1015663"/>
                </a:cubicBezTo>
                <a:cubicBezTo>
                  <a:pt x="1336444" y="1071506"/>
                  <a:pt x="1203377" y="988079"/>
                  <a:pt x="941096" y="1015663"/>
                </a:cubicBezTo>
                <a:cubicBezTo>
                  <a:pt x="678815" y="1043247"/>
                  <a:pt x="699868" y="990894"/>
                  <a:pt x="534714" y="1015663"/>
                </a:cubicBezTo>
                <a:cubicBezTo>
                  <a:pt x="369560" y="1040432"/>
                  <a:pt x="148888" y="1013020"/>
                  <a:pt x="0" y="1015663"/>
                </a:cubicBezTo>
                <a:cubicBezTo>
                  <a:pt x="-35107" y="855343"/>
                  <a:pt x="12262" y="653872"/>
                  <a:pt x="0" y="538301"/>
                </a:cubicBezTo>
                <a:cubicBezTo>
                  <a:pt x="-12262" y="422730"/>
                  <a:pt x="21668" y="193132"/>
                  <a:pt x="0" y="0"/>
                </a:cubicBezTo>
                <a:close/>
              </a:path>
            </a:pathLst>
          </a:custGeom>
          <a:noFill/>
          <a:ln w="28575">
            <a:noFill/>
            <a:prstDash val="dash"/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이창규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김노아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이록기</a:t>
            </a:r>
            <a:r>
              <a:rPr kumimoji="1"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윤찬웅</a:t>
            </a:r>
            <a:endParaRPr kumimoji="1"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ko-KR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901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5778092" y="2887256"/>
            <a:ext cx="5398006" cy="1384995"/>
          </a:xfrm>
          <a:custGeom>
            <a:avLst/>
            <a:gdLst>
              <a:gd name="connsiteX0" fmla="*/ 0 w 5398006"/>
              <a:gd name="connsiteY0" fmla="*/ 0 h 1384995"/>
              <a:gd name="connsiteX1" fmla="*/ 491818 w 5398006"/>
              <a:gd name="connsiteY1" fmla="*/ 0 h 1384995"/>
              <a:gd name="connsiteX2" fmla="*/ 1037617 w 5398006"/>
              <a:gd name="connsiteY2" fmla="*/ 0 h 1384995"/>
              <a:gd name="connsiteX3" fmla="*/ 1475455 w 5398006"/>
              <a:gd name="connsiteY3" fmla="*/ 0 h 1384995"/>
              <a:gd name="connsiteX4" fmla="*/ 2129213 w 5398006"/>
              <a:gd name="connsiteY4" fmla="*/ 0 h 1384995"/>
              <a:gd name="connsiteX5" fmla="*/ 2782972 w 5398006"/>
              <a:gd name="connsiteY5" fmla="*/ 0 h 1384995"/>
              <a:gd name="connsiteX6" fmla="*/ 3490711 w 5398006"/>
              <a:gd name="connsiteY6" fmla="*/ 0 h 1384995"/>
              <a:gd name="connsiteX7" fmla="*/ 4144469 w 5398006"/>
              <a:gd name="connsiteY7" fmla="*/ 0 h 1384995"/>
              <a:gd name="connsiteX8" fmla="*/ 4798228 w 5398006"/>
              <a:gd name="connsiteY8" fmla="*/ 0 h 1384995"/>
              <a:gd name="connsiteX9" fmla="*/ 5398006 w 5398006"/>
              <a:gd name="connsiteY9" fmla="*/ 0 h 1384995"/>
              <a:gd name="connsiteX10" fmla="*/ 5398006 w 5398006"/>
              <a:gd name="connsiteY10" fmla="*/ 475515 h 1384995"/>
              <a:gd name="connsiteX11" fmla="*/ 5398006 w 5398006"/>
              <a:gd name="connsiteY11" fmla="*/ 909480 h 1384995"/>
              <a:gd name="connsiteX12" fmla="*/ 5398006 w 5398006"/>
              <a:gd name="connsiteY12" fmla="*/ 1384995 h 1384995"/>
              <a:gd name="connsiteX13" fmla="*/ 4906188 w 5398006"/>
              <a:gd name="connsiteY13" fmla="*/ 1384995 h 1384995"/>
              <a:gd name="connsiteX14" fmla="*/ 4198449 w 5398006"/>
              <a:gd name="connsiteY14" fmla="*/ 1384995 h 1384995"/>
              <a:gd name="connsiteX15" fmla="*/ 3652651 w 5398006"/>
              <a:gd name="connsiteY15" fmla="*/ 1384995 h 1384995"/>
              <a:gd name="connsiteX16" fmla="*/ 3052872 w 5398006"/>
              <a:gd name="connsiteY16" fmla="*/ 1384995 h 1384995"/>
              <a:gd name="connsiteX17" fmla="*/ 2615034 w 5398006"/>
              <a:gd name="connsiteY17" fmla="*/ 1384995 h 1384995"/>
              <a:gd name="connsiteX18" fmla="*/ 2069236 w 5398006"/>
              <a:gd name="connsiteY18" fmla="*/ 1384995 h 1384995"/>
              <a:gd name="connsiteX19" fmla="*/ 1361497 w 5398006"/>
              <a:gd name="connsiteY19" fmla="*/ 1384995 h 1384995"/>
              <a:gd name="connsiteX20" fmla="*/ 707739 w 5398006"/>
              <a:gd name="connsiteY20" fmla="*/ 1384995 h 1384995"/>
              <a:gd name="connsiteX21" fmla="*/ 0 w 5398006"/>
              <a:gd name="connsiteY21" fmla="*/ 1384995 h 1384995"/>
              <a:gd name="connsiteX22" fmla="*/ 0 w 5398006"/>
              <a:gd name="connsiteY22" fmla="*/ 909480 h 1384995"/>
              <a:gd name="connsiteX23" fmla="*/ 0 w 5398006"/>
              <a:gd name="connsiteY23" fmla="*/ 447815 h 1384995"/>
              <a:gd name="connsiteX24" fmla="*/ 0 w 5398006"/>
              <a:gd name="connsiteY24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8006" h="1384995" extrusionOk="0">
                <a:moveTo>
                  <a:pt x="0" y="0"/>
                </a:moveTo>
                <a:cubicBezTo>
                  <a:pt x="206366" y="-22087"/>
                  <a:pt x="269444" y="31001"/>
                  <a:pt x="491818" y="0"/>
                </a:cubicBezTo>
                <a:cubicBezTo>
                  <a:pt x="714192" y="-31001"/>
                  <a:pt x="909798" y="21591"/>
                  <a:pt x="1037617" y="0"/>
                </a:cubicBezTo>
                <a:cubicBezTo>
                  <a:pt x="1165436" y="-21591"/>
                  <a:pt x="1355845" y="29932"/>
                  <a:pt x="1475455" y="0"/>
                </a:cubicBezTo>
                <a:cubicBezTo>
                  <a:pt x="1595065" y="-29932"/>
                  <a:pt x="1985958" y="73858"/>
                  <a:pt x="2129213" y="0"/>
                </a:cubicBezTo>
                <a:cubicBezTo>
                  <a:pt x="2272468" y="-73858"/>
                  <a:pt x="2642309" y="43946"/>
                  <a:pt x="2782972" y="0"/>
                </a:cubicBezTo>
                <a:cubicBezTo>
                  <a:pt x="2923635" y="-43946"/>
                  <a:pt x="3278472" y="44064"/>
                  <a:pt x="3490711" y="0"/>
                </a:cubicBezTo>
                <a:cubicBezTo>
                  <a:pt x="3702950" y="-44064"/>
                  <a:pt x="3955811" y="19379"/>
                  <a:pt x="4144469" y="0"/>
                </a:cubicBezTo>
                <a:cubicBezTo>
                  <a:pt x="4333127" y="-19379"/>
                  <a:pt x="4596479" y="29391"/>
                  <a:pt x="4798228" y="0"/>
                </a:cubicBezTo>
                <a:cubicBezTo>
                  <a:pt x="4999977" y="-29391"/>
                  <a:pt x="5132279" y="35109"/>
                  <a:pt x="5398006" y="0"/>
                </a:cubicBezTo>
                <a:cubicBezTo>
                  <a:pt x="5428201" y="159874"/>
                  <a:pt x="5384907" y="318038"/>
                  <a:pt x="5398006" y="475515"/>
                </a:cubicBezTo>
                <a:cubicBezTo>
                  <a:pt x="5411105" y="632993"/>
                  <a:pt x="5355190" y="751903"/>
                  <a:pt x="5398006" y="909480"/>
                </a:cubicBezTo>
                <a:cubicBezTo>
                  <a:pt x="5440822" y="1067057"/>
                  <a:pt x="5392430" y="1153532"/>
                  <a:pt x="5398006" y="1384995"/>
                </a:cubicBezTo>
                <a:cubicBezTo>
                  <a:pt x="5191827" y="1396758"/>
                  <a:pt x="5118779" y="1328043"/>
                  <a:pt x="4906188" y="1384995"/>
                </a:cubicBezTo>
                <a:cubicBezTo>
                  <a:pt x="4693597" y="1441947"/>
                  <a:pt x="4490948" y="1359893"/>
                  <a:pt x="4198449" y="1384995"/>
                </a:cubicBezTo>
                <a:cubicBezTo>
                  <a:pt x="3905950" y="1410097"/>
                  <a:pt x="3763311" y="1354832"/>
                  <a:pt x="3652651" y="1384995"/>
                </a:cubicBezTo>
                <a:cubicBezTo>
                  <a:pt x="3541991" y="1415158"/>
                  <a:pt x="3231639" y="1357645"/>
                  <a:pt x="3052872" y="1384995"/>
                </a:cubicBezTo>
                <a:cubicBezTo>
                  <a:pt x="2874105" y="1412345"/>
                  <a:pt x="2803826" y="1359516"/>
                  <a:pt x="2615034" y="1384995"/>
                </a:cubicBezTo>
                <a:cubicBezTo>
                  <a:pt x="2426242" y="1410474"/>
                  <a:pt x="2248130" y="1348127"/>
                  <a:pt x="2069236" y="1384995"/>
                </a:cubicBezTo>
                <a:cubicBezTo>
                  <a:pt x="1890342" y="1421863"/>
                  <a:pt x="1634279" y="1301235"/>
                  <a:pt x="1361497" y="1384995"/>
                </a:cubicBezTo>
                <a:cubicBezTo>
                  <a:pt x="1088715" y="1468755"/>
                  <a:pt x="988073" y="1361534"/>
                  <a:pt x="707739" y="1384995"/>
                </a:cubicBezTo>
                <a:cubicBezTo>
                  <a:pt x="427405" y="1408456"/>
                  <a:pt x="224943" y="1355529"/>
                  <a:pt x="0" y="1384995"/>
                </a:cubicBezTo>
                <a:cubicBezTo>
                  <a:pt x="-22675" y="1155962"/>
                  <a:pt x="52109" y="1069068"/>
                  <a:pt x="0" y="909480"/>
                </a:cubicBezTo>
                <a:cubicBezTo>
                  <a:pt x="-52109" y="749892"/>
                  <a:pt x="39975" y="625106"/>
                  <a:pt x="0" y="447815"/>
                </a:cubicBezTo>
                <a:cubicBezTo>
                  <a:pt x="-39975" y="270525"/>
                  <a:pt x="27545" y="184645"/>
                  <a:pt x="0" y="0"/>
                </a:cubicBezTo>
                <a:close/>
              </a:path>
            </a:pathLst>
          </a:cu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  <a:sym typeface="Wingdings" pitchFamily="2" charset="2"/>
              </a:rPr>
              <a:t></a:t>
            </a:r>
            <a:endParaRPr kumimoji="1" lang="ko-KR" altLang="en-US" sz="4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A974D779-6A48-A9F0-3CFA-A485A5B5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73" y="956998"/>
            <a:ext cx="2105385" cy="1322611"/>
          </a:xfrm>
          <a:prstGeom prst="rect">
            <a:avLst/>
          </a:prstGeom>
        </p:spPr>
      </p:pic>
      <p:pic>
        <p:nvPicPr>
          <p:cNvPr id="20" name="그림 19" descr="개, 애완동물, 포유류, 실내이(가) 표시된 사진&#10;&#10;자동 생성된 설명">
            <a:extLst>
              <a:ext uri="{FF2B5EF4-FFF2-40B4-BE49-F238E27FC236}">
                <a16:creationId xmlns:a16="http://schemas.microsoft.com/office/drawing/2014/main" id="{04D9E65B-05CC-1C57-CF54-A7A622971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5" y="2243869"/>
            <a:ext cx="3933957" cy="39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434661"/>
            <a:ext cx="12026582" cy="6286703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18763BF-8D39-B070-BC9C-F8A1EB5E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31" y="1031511"/>
            <a:ext cx="4477407" cy="860481"/>
          </a:xfrm>
          <a:custGeom>
            <a:avLst/>
            <a:gdLst>
              <a:gd name="connsiteX0" fmla="*/ 0 w 4477407"/>
              <a:gd name="connsiteY0" fmla="*/ 0 h 860481"/>
              <a:gd name="connsiteX1" fmla="*/ 470128 w 4477407"/>
              <a:gd name="connsiteY1" fmla="*/ 0 h 860481"/>
              <a:gd name="connsiteX2" fmla="*/ 940255 w 4477407"/>
              <a:gd name="connsiteY2" fmla="*/ 0 h 860481"/>
              <a:gd name="connsiteX3" fmla="*/ 1365609 w 4477407"/>
              <a:gd name="connsiteY3" fmla="*/ 0 h 860481"/>
              <a:gd name="connsiteX4" fmla="*/ 1925285 w 4477407"/>
              <a:gd name="connsiteY4" fmla="*/ 0 h 860481"/>
              <a:gd name="connsiteX5" fmla="*/ 2529735 w 4477407"/>
              <a:gd name="connsiteY5" fmla="*/ 0 h 860481"/>
              <a:gd name="connsiteX6" fmla="*/ 3044637 w 4477407"/>
              <a:gd name="connsiteY6" fmla="*/ 0 h 860481"/>
              <a:gd name="connsiteX7" fmla="*/ 3514764 w 4477407"/>
              <a:gd name="connsiteY7" fmla="*/ 0 h 860481"/>
              <a:gd name="connsiteX8" fmla="*/ 4477407 w 4477407"/>
              <a:gd name="connsiteY8" fmla="*/ 0 h 860481"/>
              <a:gd name="connsiteX9" fmla="*/ 4477407 w 4477407"/>
              <a:gd name="connsiteY9" fmla="*/ 447450 h 860481"/>
              <a:gd name="connsiteX10" fmla="*/ 4477407 w 4477407"/>
              <a:gd name="connsiteY10" fmla="*/ 860481 h 860481"/>
              <a:gd name="connsiteX11" fmla="*/ 4052053 w 4477407"/>
              <a:gd name="connsiteY11" fmla="*/ 860481 h 860481"/>
              <a:gd name="connsiteX12" fmla="*/ 3447603 w 4477407"/>
              <a:gd name="connsiteY12" fmla="*/ 860481 h 860481"/>
              <a:gd name="connsiteX13" fmla="*/ 2977476 w 4477407"/>
              <a:gd name="connsiteY13" fmla="*/ 860481 h 860481"/>
              <a:gd name="connsiteX14" fmla="*/ 2417800 w 4477407"/>
              <a:gd name="connsiteY14" fmla="*/ 860481 h 860481"/>
              <a:gd name="connsiteX15" fmla="*/ 1813350 w 4477407"/>
              <a:gd name="connsiteY15" fmla="*/ 860481 h 860481"/>
              <a:gd name="connsiteX16" fmla="*/ 1298448 w 4477407"/>
              <a:gd name="connsiteY16" fmla="*/ 860481 h 860481"/>
              <a:gd name="connsiteX17" fmla="*/ 828320 w 4477407"/>
              <a:gd name="connsiteY17" fmla="*/ 860481 h 860481"/>
              <a:gd name="connsiteX18" fmla="*/ 0 w 4477407"/>
              <a:gd name="connsiteY18" fmla="*/ 860481 h 860481"/>
              <a:gd name="connsiteX19" fmla="*/ 0 w 4477407"/>
              <a:gd name="connsiteY19" fmla="*/ 413031 h 860481"/>
              <a:gd name="connsiteX20" fmla="*/ 0 w 4477407"/>
              <a:gd name="connsiteY20" fmla="*/ 0 h 86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77407" h="860481" fill="none" extrusionOk="0">
                <a:moveTo>
                  <a:pt x="0" y="0"/>
                </a:moveTo>
                <a:cubicBezTo>
                  <a:pt x="152684" y="-55040"/>
                  <a:pt x="310085" y="11711"/>
                  <a:pt x="470128" y="0"/>
                </a:cubicBezTo>
                <a:cubicBezTo>
                  <a:pt x="630171" y="-11711"/>
                  <a:pt x="771896" y="30580"/>
                  <a:pt x="940255" y="0"/>
                </a:cubicBezTo>
                <a:cubicBezTo>
                  <a:pt x="1108614" y="-30580"/>
                  <a:pt x="1273676" y="38830"/>
                  <a:pt x="1365609" y="0"/>
                </a:cubicBezTo>
                <a:cubicBezTo>
                  <a:pt x="1457542" y="-38830"/>
                  <a:pt x="1746777" y="63535"/>
                  <a:pt x="1925285" y="0"/>
                </a:cubicBezTo>
                <a:cubicBezTo>
                  <a:pt x="2103793" y="-63535"/>
                  <a:pt x="2275956" y="41504"/>
                  <a:pt x="2529735" y="0"/>
                </a:cubicBezTo>
                <a:cubicBezTo>
                  <a:pt x="2783514" y="-41504"/>
                  <a:pt x="2919719" y="2393"/>
                  <a:pt x="3044637" y="0"/>
                </a:cubicBezTo>
                <a:cubicBezTo>
                  <a:pt x="3169555" y="-2393"/>
                  <a:pt x="3410452" y="27165"/>
                  <a:pt x="3514764" y="0"/>
                </a:cubicBezTo>
                <a:cubicBezTo>
                  <a:pt x="3619076" y="-27165"/>
                  <a:pt x="4189082" y="9728"/>
                  <a:pt x="4477407" y="0"/>
                </a:cubicBezTo>
                <a:cubicBezTo>
                  <a:pt x="4526753" y="136187"/>
                  <a:pt x="4464204" y="333426"/>
                  <a:pt x="4477407" y="447450"/>
                </a:cubicBezTo>
                <a:cubicBezTo>
                  <a:pt x="4490610" y="561474"/>
                  <a:pt x="4437936" y="716374"/>
                  <a:pt x="4477407" y="860481"/>
                </a:cubicBezTo>
                <a:cubicBezTo>
                  <a:pt x="4359671" y="889383"/>
                  <a:pt x="4190934" y="841576"/>
                  <a:pt x="4052053" y="860481"/>
                </a:cubicBezTo>
                <a:cubicBezTo>
                  <a:pt x="3913172" y="879386"/>
                  <a:pt x="3717012" y="829627"/>
                  <a:pt x="3447603" y="860481"/>
                </a:cubicBezTo>
                <a:cubicBezTo>
                  <a:pt x="3178194" y="891335"/>
                  <a:pt x="3082987" y="811649"/>
                  <a:pt x="2977476" y="860481"/>
                </a:cubicBezTo>
                <a:cubicBezTo>
                  <a:pt x="2871965" y="909313"/>
                  <a:pt x="2664624" y="856431"/>
                  <a:pt x="2417800" y="860481"/>
                </a:cubicBezTo>
                <a:cubicBezTo>
                  <a:pt x="2170976" y="864531"/>
                  <a:pt x="1938868" y="796946"/>
                  <a:pt x="1813350" y="860481"/>
                </a:cubicBezTo>
                <a:cubicBezTo>
                  <a:pt x="1687832" y="924016"/>
                  <a:pt x="1458350" y="807338"/>
                  <a:pt x="1298448" y="860481"/>
                </a:cubicBezTo>
                <a:cubicBezTo>
                  <a:pt x="1138546" y="913624"/>
                  <a:pt x="1015024" y="839023"/>
                  <a:pt x="828320" y="860481"/>
                </a:cubicBezTo>
                <a:cubicBezTo>
                  <a:pt x="641616" y="881939"/>
                  <a:pt x="202179" y="792192"/>
                  <a:pt x="0" y="860481"/>
                </a:cubicBezTo>
                <a:cubicBezTo>
                  <a:pt x="-52905" y="770188"/>
                  <a:pt x="52475" y="605370"/>
                  <a:pt x="0" y="413031"/>
                </a:cubicBezTo>
                <a:cubicBezTo>
                  <a:pt x="-52475" y="220692"/>
                  <a:pt x="15398" y="158505"/>
                  <a:pt x="0" y="0"/>
                </a:cubicBezTo>
                <a:close/>
              </a:path>
              <a:path w="4477407" h="860481" stroke="0" extrusionOk="0">
                <a:moveTo>
                  <a:pt x="0" y="0"/>
                </a:moveTo>
                <a:cubicBezTo>
                  <a:pt x="221726" y="-72232"/>
                  <a:pt x="401471" y="67269"/>
                  <a:pt x="649224" y="0"/>
                </a:cubicBezTo>
                <a:cubicBezTo>
                  <a:pt x="896977" y="-67269"/>
                  <a:pt x="967552" y="66240"/>
                  <a:pt x="1208900" y="0"/>
                </a:cubicBezTo>
                <a:cubicBezTo>
                  <a:pt x="1450248" y="-66240"/>
                  <a:pt x="1558430" y="14588"/>
                  <a:pt x="1723802" y="0"/>
                </a:cubicBezTo>
                <a:cubicBezTo>
                  <a:pt x="1889174" y="-14588"/>
                  <a:pt x="2007133" y="2545"/>
                  <a:pt x="2283478" y="0"/>
                </a:cubicBezTo>
                <a:cubicBezTo>
                  <a:pt x="2559823" y="-2545"/>
                  <a:pt x="2558962" y="52662"/>
                  <a:pt x="2798379" y="0"/>
                </a:cubicBezTo>
                <a:cubicBezTo>
                  <a:pt x="3037796" y="-52662"/>
                  <a:pt x="3082609" y="15977"/>
                  <a:pt x="3223733" y="0"/>
                </a:cubicBezTo>
                <a:cubicBezTo>
                  <a:pt x="3364857" y="-15977"/>
                  <a:pt x="3574434" y="19031"/>
                  <a:pt x="3872957" y="0"/>
                </a:cubicBezTo>
                <a:cubicBezTo>
                  <a:pt x="4171480" y="-19031"/>
                  <a:pt x="4348536" y="33451"/>
                  <a:pt x="4477407" y="0"/>
                </a:cubicBezTo>
                <a:cubicBezTo>
                  <a:pt x="4483457" y="168923"/>
                  <a:pt x="4469501" y="213346"/>
                  <a:pt x="4477407" y="413031"/>
                </a:cubicBezTo>
                <a:cubicBezTo>
                  <a:pt x="4485313" y="612716"/>
                  <a:pt x="4441262" y="703404"/>
                  <a:pt x="4477407" y="860481"/>
                </a:cubicBezTo>
                <a:cubicBezTo>
                  <a:pt x="4276927" y="909468"/>
                  <a:pt x="4186310" y="822092"/>
                  <a:pt x="4007279" y="860481"/>
                </a:cubicBezTo>
                <a:cubicBezTo>
                  <a:pt x="3828248" y="898870"/>
                  <a:pt x="3593329" y="817714"/>
                  <a:pt x="3358055" y="860481"/>
                </a:cubicBezTo>
                <a:cubicBezTo>
                  <a:pt x="3122781" y="903248"/>
                  <a:pt x="2990825" y="793866"/>
                  <a:pt x="2798379" y="860481"/>
                </a:cubicBezTo>
                <a:cubicBezTo>
                  <a:pt x="2605933" y="927096"/>
                  <a:pt x="2554861" y="837667"/>
                  <a:pt x="2328252" y="860481"/>
                </a:cubicBezTo>
                <a:cubicBezTo>
                  <a:pt x="2101643" y="883295"/>
                  <a:pt x="1958135" y="806188"/>
                  <a:pt x="1768576" y="860481"/>
                </a:cubicBezTo>
                <a:cubicBezTo>
                  <a:pt x="1579017" y="914774"/>
                  <a:pt x="1367347" y="804696"/>
                  <a:pt x="1253674" y="860481"/>
                </a:cubicBezTo>
                <a:cubicBezTo>
                  <a:pt x="1140001" y="916266"/>
                  <a:pt x="914399" y="828695"/>
                  <a:pt x="828320" y="860481"/>
                </a:cubicBezTo>
                <a:cubicBezTo>
                  <a:pt x="742241" y="892267"/>
                  <a:pt x="178067" y="805567"/>
                  <a:pt x="0" y="860481"/>
                </a:cubicBezTo>
                <a:cubicBezTo>
                  <a:pt x="-45554" y="762602"/>
                  <a:pt x="40190" y="584389"/>
                  <a:pt x="0" y="421636"/>
                </a:cubicBezTo>
                <a:cubicBezTo>
                  <a:pt x="-40190" y="258883"/>
                  <a:pt x="27694" y="159776"/>
                  <a:pt x="0" y="0"/>
                </a:cubicBezTo>
                <a:close/>
              </a:path>
            </a:pathLst>
          </a:custGeom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3507143784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 소개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7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담당파트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48EA-B4C9-E0B3-7FF1-F54806F8F8A4}"/>
              </a:ext>
            </a:extLst>
          </p:cNvPr>
          <p:cNvSpPr txBox="1"/>
          <p:nvPr/>
        </p:nvSpPr>
        <p:spPr>
          <a:xfrm>
            <a:off x="1082483" y="2208719"/>
            <a:ext cx="2538251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이창규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분양후기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문의게시판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후기작성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커서 이벤트 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FEEA7F-CA3F-690B-400A-BFE50C149D7F}"/>
              </a:ext>
            </a:extLst>
          </p:cNvPr>
          <p:cNvSpPr txBox="1"/>
          <p:nvPr/>
        </p:nvSpPr>
        <p:spPr>
          <a:xfrm>
            <a:off x="8571268" y="2155526"/>
            <a:ext cx="2354318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김노아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강아지</a:t>
            </a: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고양이 페이지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상세 페이지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 로고 제작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en-CA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ppt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FF39B-49D6-BB3D-0A27-7BBE0C4BC4AB}"/>
              </a:ext>
            </a:extLst>
          </p:cNvPr>
          <p:cNvSpPr txBox="1"/>
          <p:nvPr/>
        </p:nvSpPr>
        <p:spPr>
          <a:xfrm>
            <a:off x="1296354" y="4473166"/>
            <a:ext cx="2091559" cy="158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이록기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혜택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찾아오시는 길</a:t>
            </a:r>
            <a:endParaRPr kumimoji="1" lang="en-CA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CA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이미지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E075D-0C6C-E96B-23E6-6B22C8793B89}"/>
              </a:ext>
            </a:extLst>
          </p:cNvPr>
          <p:cNvSpPr txBox="1"/>
          <p:nvPr/>
        </p:nvSpPr>
        <p:spPr>
          <a:xfrm>
            <a:off x="8673703" y="4493997"/>
            <a:ext cx="2154621" cy="158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윤찬웅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 페이지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 팝업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회원가입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73195E-1045-A8D7-743A-75EFDE44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0" y="1001702"/>
            <a:ext cx="1960181" cy="1190297"/>
          </a:xfrm>
          <a:prstGeom prst="rect">
            <a:avLst/>
          </a:prstGeom>
        </p:spPr>
      </p:pic>
      <p:pic>
        <p:nvPicPr>
          <p:cNvPr id="20" name="그림 19" descr="실내, 개, 포유류, 기린이(가) 표시된 사진&#10;&#10;자동 생성된 설명">
            <a:extLst>
              <a:ext uri="{FF2B5EF4-FFF2-40B4-BE49-F238E27FC236}">
                <a16:creationId xmlns:a16="http://schemas.microsoft.com/office/drawing/2014/main" id="{A8DDB10D-9757-D17C-B581-F2204C0A1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2" t="5350" r="7172" b="7815"/>
          <a:stretch/>
        </p:blipFill>
        <p:spPr>
          <a:xfrm>
            <a:off x="3568148" y="2229463"/>
            <a:ext cx="2140534" cy="2038815"/>
          </a:xfrm>
          <a:prstGeom prst="ellipse">
            <a:avLst/>
          </a:prstGeom>
        </p:spPr>
      </p:pic>
      <p:pic>
        <p:nvPicPr>
          <p:cNvPr id="22" name="그림 21" descr="개 품종, 애완동물, 테리어, 개이(가) 표시된 사진&#10;&#10;자동 생성된 설명">
            <a:extLst>
              <a:ext uri="{FF2B5EF4-FFF2-40B4-BE49-F238E27FC236}">
                <a16:creationId xmlns:a16="http://schemas.microsoft.com/office/drawing/2014/main" id="{28C6E5D9-BE4F-4C8C-4CF5-1D6946028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r="6474" b="32217"/>
          <a:stretch/>
        </p:blipFill>
        <p:spPr>
          <a:xfrm>
            <a:off x="6468494" y="4408102"/>
            <a:ext cx="2221077" cy="2015237"/>
          </a:xfrm>
          <a:prstGeom prst="ellipse">
            <a:avLst/>
          </a:prstGeom>
        </p:spPr>
      </p:pic>
      <p:pic>
        <p:nvPicPr>
          <p:cNvPr id="24" name="그림 23" descr="애완동물, 개 품종, 실내, 침대이(가) 표시된 사진&#10;&#10;자동 생성된 설명">
            <a:extLst>
              <a:ext uri="{FF2B5EF4-FFF2-40B4-BE49-F238E27FC236}">
                <a16:creationId xmlns:a16="http://schemas.microsoft.com/office/drawing/2014/main" id="{4A46A69B-37CA-67F5-A1E8-60E7CC4C84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171" b="1979"/>
          <a:stretch/>
        </p:blipFill>
        <p:spPr>
          <a:xfrm>
            <a:off x="3516087" y="4408103"/>
            <a:ext cx="2143619" cy="1968554"/>
          </a:xfrm>
          <a:prstGeom prst="ellipse">
            <a:avLst/>
          </a:prstGeom>
        </p:spPr>
      </p:pic>
      <p:pic>
        <p:nvPicPr>
          <p:cNvPr id="26" name="그림 25" descr="중소형 고양이, 실내, 고양잇과, 포유류이(가) 표시된 사진&#10;&#10;자동 생성된 설명">
            <a:extLst>
              <a:ext uri="{FF2B5EF4-FFF2-40B4-BE49-F238E27FC236}">
                <a16:creationId xmlns:a16="http://schemas.microsoft.com/office/drawing/2014/main" id="{4CABB06F-E7EE-DFCE-9E53-17E759BE82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1" t="5351" r="2497" b="6213"/>
          <a:stretch/>
        </p:blipFill>
        <p:spPr>
          <a:xfrm>
            <a:off x="6483319" y="2229463"/>
            <a:ext cx="2206252" cy="2029634"/>
          </a:xfrm>
          <a:prstGeom prst="ellipse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E32DB6-0E8C-27D6-61AB-F2EF0985D0FD}"/>
              </a:ext>
            </a:extLst>
          </p:cNvPr>
          <p:cNvSpPr txBox="1"/>
          <p:nvPr/>
        </p:nvSpPr>
        <p:spPr>
          <a:xfrm>
            <a:off x="5373983" y="4039090"/>
            <a:ext cx="1326995" cy="523220"/>
          </a:xfrm>
          <a:prstGeom prst="rect">
            <a:avLst/>
          </a:prstGeom>
          <a:noFill/>
          <a:ln w="19050">
            <a:solidFill>
              <a:srgbClr val="D38DA0"/>
            </a:solidFill>
            <a:prstDash val="dash"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D38DA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반려동물 </a:t>
            </a:r>
            <a:endParaRPr kumimoji="1" lang="en-US" altLang="ko-KR" sz="1400" dirty="0">
              <a:solidFill>
                <a:srgbClr val="D38DA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rgbClr val="D38DA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추천 시스템</a:t>
            </a:r>
          </a:p>
        </p:txBody>
      </p:sp>
    </p:spTree>
    <p:extLst>
      <p:ext uri="{BB962C8B-B14F-4D97-AF65-F5344CB8AC3E}">
        <p14:creationId xmlns:p14="http://schemas.microsoft.com/office/powerpoint/2010/main" val="302956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67DD50C-59FB-DD69-905F-FCC49481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845" y="990583"/>
            <a:ext cx="6020262" cy="648740"/>
          </a:xfrm>
          <a:custGeom>
            <a:avLst/>
            <a:gdLst>
              <a:gd name="connsiteX0" fmla="*/ 0 w 6020262"/>
              <a:gd name="connsiteY0" fmla="*/ 0 h 648740"/>
              <a:gd name="connsiteX1" fmla="*/ 547297 w 6020262"/>
              <a:gd name="connsiteY1" fmla="*/ 0 h 648740"/>
              <a:gd name="connsiteX2" fmla="*/ 974188 w 6020262"/>
              <a:gd name="connsiteY2" fmla="*/ 0 h 648740"/>
              <a:gd name="connsiteX3" fmla="*/ 1401079 w 6020262"/>
              <a:gd name="connsiteY3" fmla="*/ 0 h 648740"/>
              <a:gd name="connsiteX4" fmla="*/ 1888173 w 6020262"/>
              <a:gd name="connsiteY4" fmla="*/ 0 h 648740"/>
              <a:gd name="connsiteX5" fmla="*/ 2254862 w 6020262"/>
              <a:gd name="connsiteY5" fmla="*/ 0 h 648740"/>
              <a:gd name="connsiteX6" fmla="*/ 2741956 w 6020262"/>
              <a:gd name="connsiteY6" fmla="*/ 0 h 648740"/>
              <a:gd name="connsiteX7" fmla="*/ 3229050 w 6020262"/>
              <a:gd name="connsiteY7" fmla="*/ 0 h 648740"/>
              <a:gd name="connsiteX8" fmla="*/ 3836549 w 6020262"/>
              <a:gd name="connsiteY8" fmla="*/ 0 h 648740"/>
              <a:gd name="connsiteX9" fmla="*/ 4203237 w 6020262"/>
              <a:gd name="connsiteY9" fmla="*/ 0 h 648740"/>
              <a:gd name="connsiteX10" fmla="*/ 4690331 w 6020262"/>
              <a:gd name="connsiteY10" fmla="*/ 0 h 648740"/>
              <a:gd name="connsiteX11" fmla="*/ 5358033 w 6020262"/>
              <a:gd name="connsiteY11" fmla="*/ 0 h 648740"/>
              <a:gd name="connsiteX12" fmla="*/ 6020262 w 6020262"/>
              <a:gd name="connsiteY12" fmla="*/ 0 h 648740"/>
              <a:gd name="connsiteX13" fmla="*/ 6020262 w 6020262"/>
              <a:gd name="connsiteY13" fmla="*/ 337345 h 648740"/>
              <a:gd name="connsiteX14" fmla="*/ 6020262 w 6020262"/>
              <a:gd name="connsiteY14" fmla="*/ 648740 h 648740"/>
              <a:gd name="connsiteX15" fmla="*/ 5593371 w 6020262"/>
              <a:gd name="connsiteY15" fmla="*/ 648740 h 648740"/>
              <a:gd name="connsiteX16" fmla="*/ 5046074 w 6020262"/>
              <a:gd name="connsiteY16" fmla="*/ 648740 h 648740"/>
              <a:gd name="connsiteX17" fmla="*/ 4619183 w 6020262"/>
              <a:gd name="connsiteY17" fmla="*/ 648740 h 648740"/>
              <a:gd name="connsiteX18" fmla="*/ 3951481 w 6020262"/>
              <a:gd name="connsiteY18" fmla="*/ 648740 h 648740"/>
              <a:gd name="connsiteX19" fmla="*/ 3524590 w 6020262"/>
              <a:gd name="connsiteY19" fmla="*/ 648740 h 648740"/>
              <a:gd name="connsiteX20" fmla="*/ 3097698 w 6020262"/>
              <a:gd name="connsiteY20" fmla="*/ 648740 h 648740"/>
              <a:gd name="connsiteX21" fmla="*/ 2610605 w 6020262"/>
              <a:gd name="connsiteY21" fmla="*/ 648740 h 648740"/>
              <a:gd name="connsiteX22" fmla="*/ 2243916 w 6020262"/>
              <a:gd name="connsiteY22" fmla="*/ 648740 h 648740"/>
              <a:gd name="connsiteX23" fmla="*/ 1817025 w 6020262"/>
              <a:gd name="connsiteY23" fmla="*/ 648740 h 648740"/>
              <a:gd name="connsiteX24" fmla="*/ 1390133 w 6020262"/>
              <a:gd name="connsiteY24" fmla="*/ 648740 h 648740"/>
              <a:gd name="connsiteX25" fmla="*/ 782634 w 6020262"/>
              <a:gd name="connsiteY25" fmla="*/ 648740 h 648740"/>
              <a:gd name="connsiteX26" fmla="*/ 0 w 6020262"/>
              <a:gd name="connsiteY26" fmla="*/ 648740 h 648740"/>
              <a:gd name="connsiteX27" fmla="*/ 0 w 6020262"/>
              <a:gd name="connsiteY27" fmla="*/ 324370 h 648740"/>
              <a:gd name="connsiteX28" fmla="*/ 0 w 6020262"/>
              <a:gd name="connsiteY28" fmla="*/ 0 h 64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20262" h="648740" fill="none" extrusionOk="0">
                <a:moveTo>
                  <a:pt x="0" y="0"/>
                </a:moveTo>
                <a:cubicBezTo>
                  <a:pt x="207321" y="-34482"/>
                  <a:pt x="330493" y="43981"/>
                  <a:pt x="547297" y="0"/>
                </a:cubicBezTo>
                <a:cubicBezTo>
                  <a:pt x="764101" y="-43981"/>
                  <a:pt x="783405" y="25579"/>
                  <a:pt x="974188" y="0"/>
                </a:cubicBezTo>
                <a:cubicBezTo>
                  <a:pt x="1164971" y="-25579"/>
                  <a:pt x="1189729" y="50825"/>
                  <a:pt x="1401079" y="0"/>
                </a:cubicBezTo>
                <a:cubicBezTo>
                  <a:pt x="1612429" y="-50825"/>
                  <a:pt x="1695693" y="23678"/>
                  <a:pt x="1888173" y="0"/>
                </a:cubicBezTo>
                <a:cubicBezTo>
                  <a:pt x="2080653" y="-23678"/>
                  <a:pt x="2107541" y="40684"/>
                  <a:pt x="2254862" y="0"/>
                </a:cubicBezTo>
                <a:cubicBezTo>
                  <a:pt x="2402183" y="-40684"/>
                  <a:pt x="2540887" y="24389"/>
                  <a:pt x="2741956" y="0"/>
                </a:cubicBezTo>
                <a:cubicBezTo>
                  <a:pt x="2943025" y="-24389"/>
                  <a:pt x="3098099" y="7557"/>
                  <a:pt x="3229050" y="0"/>
                </a:cubicBezTo>
                <a:cubicBezTo>
                  <a:pt x="3360001" y="-7557"/>
                  <a:pt x="3597860" y="2262"/>
                  <a:pt x="3836549" y="0"/>
                </a:cubicBezTo>
                <a:cubicBezTo>
                  <a:pt x="4075238" y="-2262"/>
                  <a:pt x="4043876" y="41409"/>
                  <a:pt x="4203237" y="0"/>
                </a:cubicBezTo>
                <a:cubicBezTo>
                  <a:pt x="4362598" y="-41409"/>
                  <a:pt x="4469882" y="4309"/>
                  <a:pt x="4690331" y="0"/>
                </a:cubicBezTo>
                <a:cubicBezTo>
                  <a:pt x="4910780" y="-4309"/>
                  <a:pt x="5101161" y="12280"/>
                  <a:pt x="5358033" y="0"/>
                </a:cubicBezTo>
                <a:cubicBezTo>
                  <a:pt x="5614905" y="-12280"/>
                  <a:pt x="5741987" y="46422"/>
                  <a:pt x="6020262" y="0"/>
                </a:cubicBezTo>
                <a:cubicBezTo>
                  <a:pt x="6032946" y="153986"/>
                  <a:pt x="6019220" y="190949"/>
                  <a:pt x="6020262" y="337345"/>
                </a:cubicBezTo>
                <a:cubicBezTo>
                  <a:pt x="6021304" y="483741"/>
                  <a:pt x="5990454" y="527438"/>
                  <a:pt x="6020262" y="648740"/>
                </a:cubicBezTo>
                <a:cubicBezTo>
                  <a:pt x="5914897" y="698449"/>
                  <a:pt x="5746406" y="629451"/>
                  <a:pt x="5593371" y="648740"/>
                </a:cubicBezTo>
                <a:cubicBezTo>
                  <a:pt x="5440336" y="668029"/>
                  <a:pt x="5310755" y="603377"/>
                  <a:pt x="5046074" y="648740"/>
                </a:cubicBezTo>
                <a:cubicBezTo>
                  <a:pt x="4781393" y="694103"/>
                  <a:pt x="4744472" y="613499"/>
                  <a:pt x="4619183" y="648740"/>
                </a:cubicBezTo>
                <a:cubicBezTo>
                  <a:pt x="4493894" y="683981"/>
                  <a:pt x="4117145" y="578469"/>
                  <a:pt x="3951481" y="648740"/>
                </a:cubicBezTo>
                <a:cubicBezTo>
                  <a:pt x="3785817" y="719011"/>
                  <a:pt x="3646788" y="598649"/>
                  <a:pt x="3524590" y="648740"/>
                </a:cubicBezTo>
                <a:cubicBezTo>
                  <a:pt x="3402392" y="698831"/>
                  <a:pt x="3306520" y="607573"/>
                  <a:pt x="3097698" y="648740"/>
                </a:cubicBezTo>
                <a:cubicBezTo>
                  <a:pt x="2888876" y="689907"/>
                  <a:pt x="2796646" y="608277"/>
                  <a:pt x="2610605" y="648740"/>
                </a:cubicBezTo>
                <a:cubicBezTo>
                  <a:pt x="2424564" y="689203"/>
                  <a:pt x="2322949" y="623226"/>
                  <a:pt x="2243916" y="648740"/>
                </a:cubicBezTo>
                <a:cubicBezTo>
                  <a:pt x="2164883" y="674254"/>
                  <a:pt x="1975892" y="612865"/>
                  <a:pt x="1817025" y="648740"/>
                </a:cubicBezTo>
                <a:cubicBezTo>
                  <a:pt x="1658158" y="684615"/>
                  <a:pt x="1510340" y="637907"/>
                  <a:pt x="1390133" y="648740"/>
                </a:cubicBezTo>
                <a:cubicBezTo>
                  <a:pt x="1269926" y="659573"/>
                  <a:pt x="964512" y="582954"/>
                  <a:pt x="782634" y="648740"/>
                </a:cubicBezTo>
                <a:cubicBezTo>
                  <a:pt x="600756" y="714526"/>
                  <a:pt x="359913" y="630695"/>
                  <a:pt x="0" y="648740"/>
                </a:cubicBezTo>
                <a:cubicBezTo>
                  <a:pt x="-34309" y="507024"/>
                  <a:pt x="30765" y="409635"/>
                  <a:pt x="0" y="324370"/>
                </a:cubicBezTo>
                <a:cubicBezTo>
                  <a:pt x="-30765" y="239105"/>
                  <a:pt x="3583" y="116969"/>
                  <a:pt x="0" y="0"/>
                </a:cubicBezTo>
                <a:close/>
              </a:path>
              <a:path w="6020262" h="648740" stroke="0" extrusionOk="0">
                <a:moveTo>
                  <a:pt x="0" y="0"/>
                </a:moveTo>
                <a:cubicBezTo>
                  <a:pt x="144640" y="-25224"/>
                  <a:pt x="336814" y="24769"/>
                  <a:pt x="426891" y="0"/>
                </a:cubicBezTo>
                <a:cubicBezTo>
                  <a:pt x="516968" y="-24769"/>
                  <a:pt x="821812" y="59932"/>
                  <a:pt x="974188" y="0"/>
                </a:cubicBezTo>
                <a:cubicBezTo>
                  <a:pt x="1126564" y="-59932"/>
                  <a:pt x="1260264" y="16459"/>
                  <a:pt x="1401079" y="0"/>
                </a:cubicBezTo>
                <a:cubicBezTo>
                  <a:pt x="1541894" y="-16459"/>
                  <a:pt x="1930844" y="79766"/>
                  <a:pt x="2068781" y="0"/>
                </a:cubicBezTo>
                <a:cubicBezTo>
                  <a:pt x="2206718" y="-79766"/>
                  <a:pt x="2489314" y="2575"/>
                  <a:pt x="2676280" y="0"/>
                </a:cubicBezTo>
                <a:cubicBezTo>
                  <a:pt x="2863246" y="-2575"/>
                  <a:pt x="2919565" y="10798"/>
                  <a:pt x="3042969" y="0"/>
                </a:cubicBezTo>
                <a:cubicBezTo>
                  <a:pt x="3166373" y="-10798"/>
                  <a:pt x="3568610" y="43524"/>
                  <a:pt x="3710671" y="0"/>
                </a:cubicBezTo>
                <a:cubicBezTo>
                  <a:pt x="3852732" y="-43524"/>
                  <a:pt x="3964696" y="29182"/>
                  <a:pt x="4077359" y="0"/>
                </a:cubicBezTo>
                <a:cubicBezTo>
                  <a:pt x="4190022" y="-29182"/>
                  <a:pt x="4527347" y="73678"/>
                  <a:pt x="4745061" y="0"/>
                </a:cubicBezTo>
                <a:cubicBezTo>
                  <a:pt x="4962775" y="-73678"/>
                  <a:pt x="4971067" y="16243"/>
                  <a:pt x="5111750" y="0"/>
                </a:cubicBezTo>
                <a:cubicBezTo>
                  <a:pt x="5252433" y="-16243"/>
                  <a:pt x="5821569" y="13534"/>
                  <a:pt x="6020262" y="0"/>
                </a:cubicBezTo>
                <a:cubicBezTo>
                  <a:pt x="6043204" y="61195"/>
                  <a:pt x="6007436" y="171255"/>
                  <a:pt x="6020262" y="304908"/>
                </a:cubicBezTo>
                <a:cubicBezTo>
                  <a:pt x="6033088" y="438561"/>
                  <a:pt x="6015656" y="544085"/>
                  <a:pt x="6020262" y="648740"/>
                </a:cubicBezTo>
                <a:cubicBezTo>
                  <a:pt x="5916382" y="679577"/>
                  <a:pt x="5691079" y="593168"/>
                  <a:pt x="5533168" y="648740"/>
                </a:cubicBezTo>
                <a:cubicBezTo>
                  <a:pt x="5375257" y="704312"/>
                  <a:pt x="5189853" y="621044"/>
                  <a:pt x="4985872" y="648740"/>
                </a:cubicBezTo>
                <a:cubicBezTo>
                  <a:pt x="4781891" y="676436"/>
                  <a:pt x="4686883" y="611732"/>
                  <a:pt x="4438575" y="648740"/>
                </a:cubicBezTo>
                <a:cubicBezTo>
                  <a:pt x="4190267" y="685748"/>
                  <a:pt x="4160573" y="610700"/>
                  <a:pt x="3951481" y="648740"/>
                </a:cubicBezTo>
                <a:cubicBezTo>
                  <a:pt x="3742389" y="686780"/>
                  <a:pt x="3563918" y="642435"/>
                  <a:pt x="3404185" y="648740"/>
                </a:cubicBezTo>
                <a:cubicBezTo>
                  <a:pt x="3244452" y="655045"/>
                  <a:pt x="3153269" y="631465"/>
                  <a:pt x="2977293" y="648740"/>
                </a:cubicBezTo>
                <a:cubicBezTo>
                  <a:pt x="2801317" y="666015"/>
                  <a:pt x="2760020" y="623993"/>
                  <a:pt x="2610605" y="648740"/>
                </a:cubicBezTo>
                <a:cubicBezTo>
                  <a:pt x="2461190" y="673487"/>
                  <a:pt x="2361758" y="641094"/>
                  <a:pt x="2183713" y="648740"/>
                </a:cubicBezTo>
                <a:cubicBezTo>
                  <a:pt x="2005668" y="656386"/>
                  <a:pt x="1875515" y="616841"/>
                  <a:pt x="1636417" y="648740"/>
                </a:cubicBezTo>
                <a:cubicBezTo>
                  <a:pt x="1397319" y="680639"/>
                  <a:pt x="1364870" y="632718"/>
                  <a:pt x="1269728" y="648740"/>
                </a:cubicBezTo>
                <a:cubicBezTo>
                  <a:pt x="1174586" y="664762"/>
                  <a:pt x="981797" y="627022"/>
                  <a:pt x="722431" y="648740"/>
                </a:cubicBezTo>
                <a:cubicBezTo>
                  <a:pt x="463065" y="670458"/>
                  <a:pt x="159725" y="609419"/>
                  <a:pt x="0" y="648740"/>
                </a:cubicBezTo>
                <a:cubicBezTo>
                  <a:pt x="-11587" y="578115"/>
                  <a:pt x="19018" y="441426"/>
                  <a:pt x="0" y="343832"/>
                </a:cubicBezTo>
                <a:cubicBezTo>
                  <a:pt x="-19018" y="246238"/>
                  <a:pt x="38257" y="159283"/>
                  <a:pt x="0" y="0"/>
                </a:cubicBezTo>
                <a:close/>
              </a:path>
            </a:pathLst>
          </a:custGeom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3844312185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algn="ctr"/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 팀프로젝트 준비과정</a:t>
            </a:r>
          </a:p>
        </p:txBody>
      </p:sp>
      <p:pic>
        <p:nvPicPr>
          <p:cNvPr id="13" name="그림 1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C50106A-73C4-079C-C60C-80C03132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65" y="2127977"/>
            <a:ext cx="2013574" cy="3739439"/>
          </a:xfrm>
          <a:prstGeom prst="rect">
            <a:avLst/>
          </a:prstGeom>
        </p:spPr>
      </p:pic>
      <p:pic>
        <p:nvPicPr>
          <p:cNvPr id="14" name="그림 13" descr="텍스트, 친필, 폰트, 스케치이(가) 표시된 사진&#10;&#10;자동 생성된 설명">
            <a:extLst>
              <a:ext uri="{FF2B5EF4-FFF2-40B4-BE49-F238E27FC236}">
                <a16:creationId xmlns:a16="http://schemas.microsoft.com/office/drawing/2014/main" id="{285CF44B-EAA5-5933-983E-048B4452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47" y="2084282"/>
            <a:ext cx="2271687" cy="3771889"/>
          </a:xfrm>
          <a:prstGeom prst="rect">
            <a:avLst/>
          </a:prstGeom>
        </p:spPr>
      </p:pic>
      <p:pic>
        <p:nvPicPr>
          <p:cNvPr id="15" name="그림 14" descr="텍스트, 도표, 스크린샷, 스케치이(가) 표시된 사진&#10;&#10;자동 생성된 설명">
            <a:extLst>
              <a:ext uri="{FF2B5EF4-FFF2-40B4-BE49-F238E27FC236}">
                <a16:creationId xmlns:a16="http://schemas.microsoft.com/office/drawing/2014/main" id="{02F4A2D7-5724-95D9-1B8C-8BEB538F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22" y="2044189"/>
            <a:ext cx="2358219" cy="3811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50EFDF-8E84-104C-1E38-69B30E884030}"/>
              </a:ext>
            </a:extLst>
          </p:cNvPr>
          <p:cNvSpPr txBox="1"/>
          <p:nvPr/>
        </p:nvSpPr>
        <p:spPr>
          <a:xfrm>
            <a:off x="8006894" y="2842407"/>
            <a:ext cx="3708803" cy="711733"/>
          </a:xfrm>
          <a:custGeom>
            <a:avLst/>
            <a:gdLst>
              <a:gd name="connsiteX0" fmla="*/ 0 w 3708803"/>
              <a:gd name="connsiteY0" fmla="*/ 0 h 711733"/>
              <a:gd name="connsiteX1" fmla="*/ 455653 w 3708803"/>
              <a:gd name="connsiteY1" fmla="*/ 0 h 711733"/>
              <a:gd name="connsiteX2" fmla="*/ 1022570 w 3708803"/>
              <a:gd name="connsiteY2" fmla="*/ 0 h 711733"/>
              <a:gd name="connsiteX3" fmla="*/ 1515311 w 3708803"/>
              <a:gd name="connsiteY3" fmla="*/ 0 h 711733"/>
              <a:gd name="connsiteX4" fmla="*/ 1970964 w 3708803"/>
              <a:gd name="connsiteY4" fmla="*/ 0 h 711733"/>
              <a:gd name="connsiteX5" fmla="*/ 2537881 w 3708803"/>
              <a:gd name="connsiteY5" fmla="*/ 0 h 711733"/>
              <a:gd name="connsiteX6" fmla="*/ 3067710 w 3708803"/>
              <a:gd name="connsiteY6" fmla="*/ 0 h 711733"/>
              <a:gd name="connsiteX7" fmla="*/ 3708803 w 3708803"/>
              <a:gd name="connsiteY7" fmla="*/ 0 h 711733"/>
              <a:gd name="connsiteX8" fmla="*/ 3708803 w 3708803"/>
              <a:gd name="connsiteY8" fmla="*/ 370101 h 711733"/>
              <a:gd name="connsiteX9" fmla="*/ 3708803 w 3708803"/>
              <a:gd name="connsiteY9" fmla="*/ 711733 h 711733"/>
              <a:gd name="connsiteX10" fmla="*/ 3253150 w 3708803"/>
              <a:gd name="connsiteY10" fmla="*/ 711733 h 711733"/>
              <a:gd name="connsiteX11" fmla="*/ 2834585 w 3708803"/>
              <a:gd name="connsiteY11" fmla="*/ 711733 h 711733"/>
              <a:gd name="connsiteX12" fmla="*/ 2267668 w 3708803"/>
              <a:gd name="connsiteY12" fmla="*/ 711733 h 711733"/>
              <a:gd name="connsiteX13" fmla="*/ 1812015 w 3708803"/>
              <a:gd name="connsiteY13" fmla="*/ 711733 h 711733"/>
              <a:gd name="connsiteX14" fmla="*/ 1245098 w 3708803"/>
              <a:gd name="connsiteY14" fmla="*/ 711733 h 711733"/>
              <a:gd name="connsiteX15" fmla="*/ 641093 w 3708803"/>
              <a:gd name="connsiteY15" fmla="*/ 711733 h 711733"/>
              <a:gd name="connsiteX16" fmla="*/ 0 w 3708803"/>
              <a:gd name="connsiteY16" fmla="*/ 711733 h 711733"/>
              <a:gd name="connsiteX17" fmla="*/ 0 w 3708803"/>
              <a:gd name="connsiteY17" fmla="*/ 341632 h 711733"/>
              <a:gd name="connsiteX18" fmla="*/ 0 w 3708803"/>
              <a:gd name="connsiteY18" fmla="*/ 0 h 71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08803" h="711733" fill="none" extrusionOk="0">
                <a:moveTo>
                  <a:pt x="0" y="0"/>
                </a:moveTo>
                <a:cubicBezTo>
                  <a:pt x="138632" y="-18370"/>
                  <a:pt x="294081" y="21553"/>
                  <a:pt x="455653" y="0"/>
                </a:cubicBezTo>
                <a:cubicBezTo>
                  <a:pt x="617225" y="-21553"/>
                  <a:pt x="762662" y="48814"/>
                  <a:pt x="1022570" y="0"/>
                </a:cubicBezTo>
                <a:cubicBezTo>
                  <a:pt x="1282478" y="-48814"/>
                  <a:pt x="1350674" y="34322"/>
                  <a:pt x="1515311" y="0"/>
                </a:cubicBezTo>
                <a:cubicBezTo>
                  <a:pt x="1679948" y="-34322"/>
                  <a:pt x="1743330" y="19661"/>
                  <a:pt x="1970964" y="0"/>
                </a:cubicBezTo>
                <a:cubicBezTo>
                  <a:pt x="2198598" y="-19661"/>
                  <a:pt x="2376942" y="55648"/>
                  <a:pt x="2537881" y="0"/>
                </a:cubicBezTo>
                <a:cubicBezTo>
                  <a:pt x="2698820" y="-55648"/>
                  <a:pt x="2880399" y="61607"/>
                  <a:pt x="3067710" y="0"/>
                </a:cubicBezTo>
                <a:cubicBezTo>
                  <a:pt x="3255021" y="-61607"/>
                  <a:pt x="3412451" y="31082"/>
                  <a:pt x="3708803" y="0"/>
                </a:cubicBezTo>
                <a:cubicBezTo>
                  <a:pt x="3746031" y="127902"/>
                  <a:pt x="3708025" y="227338"/>
                  <a:pt x="3708803" y="370101"/>
                </a:cubicBezTo>
                <a:cubicBezTo>
                  <a:pt x="3709581" y="512864"/>
                  <a:pt x="3696738" y="613559"/>
                  <a:pt x="3708803" y="711733"/>
                </a:cubicBezTo>
                <a:cubicBezTo>
                  <a:pt x="3577195" y="723028"/>
                  <a:pt x="3464306" y="706816"/>
                  <a:pt x="3253150" y="711733"/>
                </a:cubicBezTo>
                <a:cubicBezTo>
                  <a:pt x="3041994" y="716650"/>
                  <a:pt x="2977817" y="683103"/>
                  <a:pt x="2834585" y="711733"/>
                </a:cubicBezTo>
                <a:cubicBezTo>
                  <a:pt x="2691354" y="740363"/>
                  <a:pt x="2538529" y="708056"/>
                  <a:pt x="2267668" y="711733"/>
                </a:cubicBezTo>
                <a:cubicBezTo>
                  <a:pt x="1996807" y="715410"/>
                  <a:pt x="2017158" y="711629"/>
                  <a:pt x="1812015" y="711733"/>
                </a:cubicBezTo>
                <a:cubicBezTo>
                  <a:pt x="1606872" y="711837"/>
                  <a:pt x="1364976" y="705903"/>
                  <a:pt x="1245098" y="711733"/>
                </a:cubicBezTo>
                <a:cubicBezTo>
                  <a:pt x="1125220" y="717563"/>
                  <a:pt x="832764" y="686470"/>
                  <a:pt x="641093" y="711733"/>
                </a:cubicBezTo>
                <a:cubicBezTo>
                  <a:pt x="449422" y="736996"/>
                  <a:pt x="298479" y="658039"/>
                  <a:pt x="0" y="711733"/>
                </a:cubicBezTo>
                <a:cubicBezTo>
                  <a:pt x="-34438" y="596934"/>
                  <a:pt x="42510" y="523921"/>
                  <a:pt x="0" y="341632"/>
                </a:cubicBezTo>
                <a:cubicBezTo>
                  <a:pt x="-42510" y="159343"/>
                  <a:pt x="7736" y="103116"/>
                  <a:pt x="0" y="0"/>
                </a:cubicBezTo>
                <a:close/>
              </a:path>
              <a:path w="3708803" h="711733" stroke="0" extrusionOk="0">
                <a:moveTo>
                  <a:pt x="0" y="0"/>
                </a:moveTo>
                <a:cubicBezTo>
                  <a:pt x="218541" y="-4231"/>
                  <a:pt x="370717" y="40957"/>
                  <a:pt x="492741" y="0"/>
                </a:cubicBezTo>
                <a:cubicBezTo>
                  <a:pt x="614765" y="-40957"/>
                  <a:pt x="773522" y="35224"/>
                  <a:pt x="911306" y="0"/>
                </a:cubicBezTo>
                <a:cubicBezTo>
                  <a:pt x="1049091" y="-35224"/>
                  <a:pt x="1311191" y="41598"/>
                  <a:pt x="1515311" y="0"/>
                </a:cubicBezTo>
                <a:cubicBezTo>
                  <a:pt x="1719431" y="-41598"/>
                  <a:pt x="1784793" y="46607"/>
                  <a:pt x="2008052" y="0"/>
                </a:cubicBezTo>
                <a:cubicBezTo>
                  <a:pt x="2231311" y="-46607"/>
                  <a:pt x="2320763" y="58799"/>
                  <a:pt x="2500793" y="0"/>
                </a:cubicBezTo>
                <a:cubicBezTo>
                  <a:pt x="2680823" y="-58799"/>
                  <a:pt x="2892006" y="63757"/>
                  <a:pt x="3104798" y="0"/>
                </a:cubicBezTo>
                <a:cubicBezTo>
                  <a:pt x="3317590" y="-63757"/>
                  <a:pt x="3503237" y="43700"/>
                  <a:pt x="3708803" y="0"/>
                </a:cubicBezTo>
                <a:cubicBezTo>
                  <a:pt x="3736753" y="153594"/>
                  <a:pt x="3694665" y="232434"/>
                  <a:pt x="3708803" y="370101"/>
                </a:cubicBezTo>
                <a:cubicBezTo>
                  <a:pt x="3722941" y="507768"/>
                  <a:pt x="3690144" y="601620"/>
                  <a:pt x="3708803" y="711733"/>
                </a:cubicBezTo>
                <a:cubicBezTo>
                  <a:pt x="3609101" y="750534"/>
                  <a:pt x="3451441" y="677381"/>
                  <a:pt x="3253150" y="711733"/>
                </a:cubicBezTo>
                <a:cubicBezTo>
                  <a:pt x="3054859" y="746085"/>
                  <a:pt x="2942918" y="674070"/>
                  <a:pt x="2723321" y="711733"/>
                </a:cubicBezTo>
                <a:cubicBezTo>
                  <a:pt x="2503724" y="749396"/>
                  <a:pt x="2329879" y="685892"/>
                  <a:pt x="2230580" y="711733"/>
                </a:cubicBezTo>
                <a:cubicBezTo>
                  <a:pt x="2131281" y="737574"/>
                  <a:pt x="1757393" y="662855"/>
                  <a:pt x="1626575" y="711733"/>
                </a:cubicBezTo>
                <a:cubicBezTo>
                  <a:pt x="1495758" y="760611"/>
                  <a:pt x="1231296" y="699931"/>
                  <a:pt x="1022570" y="711733"/>
                </a:cubicBezTo>
                <a:cubicBezTo>
                  <a:pt x="813844" y="723535"/>
                  <a:pt x="757128" y="696330"/>
                  <a:pt x="566917" y="711733"/>
                </a:cubicBezTo>
                <a:cubicBezTo>
                  <a:pt x="376706" y="727136"/>
                  <a:pt x="221061" y="648840"/>
                  <a:pt x="0" y="711733"/>
                </a:cubicBezTo>
                <a:cubicBezTo>
                  <a:pt x="-8285" y="579732"/>
                  <a:pt x="5407" y="462035"/>
                  <a:pt x="0" y="341632"/>
                </a:cubicBezTo>
                <a:cubicBezTo>
                  <a:pt x="-5407" y="221229"/>
                  <a:pt x="10637" y="1597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폰트 </a:t>
            </a:r>
            <a:r>
              <a:rPr lang="en-CA" altLang="ko-KR" sz="1400" b="0" dirty="0">
                <a:solidFill>
                  <a:srgbClr val="CE9178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"</a:t>
            </a:r>
            <a:r>
              <a:rPr lang="en-CA" altLang="ko-KR" sz="1400" b="0" dirty="0" err="1">
                <a:solidFill>
                  <a:srgbClr val="CE9178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Gaegu</a:t>
            </a:r>
            <a:r>
              <a:rPr lang="en-CA" altLang="ko-KR" sz="1400" b="0" dirty="0">
                <a:solidFill>
                  <a:srgbClr val="CE9178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"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통일</a:t>
            </a:r>
            <a:r>
              <a:rPr kumimoji="1" lang="en-CA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색 </a:t>
            </a:r>
            <a:r>
              <a:rPr lang="en-CA" altLang="ko-KR" sz="1400" b="0" dirty="0">
                <a:solidFill>
                  <a:srgbClr val="CE9178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#EB6464</a:t>
            </a:r>
            <a:r>
              <a:rPr lang="ko-KR" altLang="en-US" sz="1400" dirty="0">
                <a:solidFill>
                  <a:srgbClr val="D4D4D4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기준으로</a:t>
            </a:r>
            <a:r>
              <a:rPr lang="en-US" altLang="ko-KR" sz="1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크게 </a:t>
            </a:r>
            <a:r>
              <a:rPr lang="ko-KR" altLang="en-US" sz="1400" dirty="0" err="1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차이나지</a:t>
            </a:r>
            <a:r>
              <a:rPr lang="ko-KR" altLang="en-US" sz="1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않는 선에서 유동적으로 변경</a:t>
            </a:r>
            <a:endParaRPr lang="en-US" altLang="ko-KR" sz="14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86AA4-AC01-8693-2448-661006A08069}"/>
              </a:ext>
            </a:extLst>
          </p:cNvPr>
          <p:cNvSpPr txBox="1"/>
          <p:nvPr/>
        </p:nvSpPr>
        <p:spPr>
          <a:xfrm>
            <a:off x="8006784" y="1923742"/>
            <a:ext cx="3708804" cy="711733"/>
          </a:xfrm>
          <a:custGeom>
            <a:avLst/>
            <a:gdLst>
              <a:gd name="connsiteX0" fmla="*/ 0 w 3708804"/>
              <a:gd name="connsiteY0" fmla="*/ 0 h 711733"/>
              <a:gd name="connsiteX1" fmla="*/ 566917 w 3708804"/>
              <a:gd name="connsiteY1" fmla="*/ 0 h 711733"/>
              <a:gd name="connsiteX2" fmla="*/ 1059658 w 3708804"/>
              <a:gd name="connsiteY2" fmla="*/ 0 h 711733"/>
              <a:gd name="connsiteX3" fmla="*/ 1515311 w 3708804"/>
              <a:gd name="connsiteY3" fmla="*/ 0 h 711733"/>
              <a:gd name="connsiteX4" fmla="*/ 1933876 w 3708804"/>
              <a:gd name="connsiteY4" fmla="*/ 0 h 711733"/>
              <a:gd name="connsiteX5" fmla="*/ 2463706 w 3708804"/>
              <a:gd name="connsiteY5" fmla="*/ 0 h 711733"/>
              <a:gd name="connsiteX6" fmla="*/ 3030623 w 3708804"/>
              <a:gd name="connsiteY6" fmla="*/ 0 h 711733"/>
              <a:gd name="connsiteX7" fmla="*/ 3708804 w 3708804"/>
              <a:gd name="connsiteY7" fmla="*/ 0 h 711733"/>
              <a:gd name="connsiteX8" fmla="*/ 3708804 w 3708804"/>
              <a:gd name="connsiteY8" fmla="*/ 348749 h 711733"/>
              <a:gd name="connsiteX9" fmla="*/ 3708804 w 3708804"/>
              <a:gd name="connsiteY9" fmla="*/ 711733 h 711733"/>
              <a:gd name="connsiteX10" fmla="*/ 3104799 w 3708804"/>
              <a:gd name="connsiteY10" fmla="*/ 711733 h 711733"/>
              <a:gd name="connsiteX11" fmla="*/ 2537882 w 3708804"/>
              <a:gd name="connsiteY11" fmla="*/ 711733 h 711733"/>
              <a:gd name="connsiteX12" fmla="*/ 2045140 w 3708804"/>
              <a:gd name="connsiteY12" fmla="*/ 711733 h 711733"/>
              <a:gd name="connsiteX13" fmla="*/ 1478223 w 3708804"/>
              <a:gd name="connsiteY13" fmla="*/ 711733 h 711733"/>
              <a:gd name="connsiteX14" fmla="*/ 985482 w 3708804"/>
              <a:gd name="connsiteY14" fmla="*/ 711733 h 711733"/>
              <a:gd name="connsiteX15" fmla="*/ 0 w 3708804"/>
              <a:gd name="connsiteY15" fmla="*/ 711733 h 711733"/>
              <a:gd name="connsiteX16" fmla="*/ 0 w 3708804"/>
              <a:gd name="connsiteY16" fmla="*/ 341632 h 711733"/>
              <a:gd name="connsiteX17" fmla="*/ 0 w 3708804"/>
              <a:gd name="connsiteY17" fmla="*/ 0 h 71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08804" h="711733" extrusionOk="0">
                <a:moveTo>
                  <a:pt x="0" y="0"/>
                </a:moveTo>
                <a:cubicBezTo>
                  <a:pt x="258356" y="-42792"/>
                  <a:pt x="373085" y="5028"/>
                  <a:pt x="566917" y="0"/>
                </a:cubicBezTo>
                <a:cubicBezTo>
                  <a:pt x="760749" y="-5028"/>
                  <a:pt x="890078" y="8600"/>
                  <a:pt x="1059658" y="0"/>
                </a:cubicBezTo>
                <a:cubicBezTo>
                  <a:pt x="1229238" y="-8600"/>
                  <a:pt x="1393617" y="1072"/>
                  <a:pt x="1515311" y="0"/>
                </a:cubicBezTo>
                <a:cubicBezTo>
                  <a:pt x="1637005" y="-1072"/>
                  <a:pt x="1795483" y="11068"/>
                  <a:pt x="1933876" y="0"/>
                </a:cubicBezTo>
                <a:cubicBezTo>
                  <a:pt x="2072270" y="-11068"/>
                  <a:pt x="2272603" y="35218"/>
                  <a:pt x="2463706" y="0"/>
                </a:cubicBezTo>
                <a:cubicBezTo>
                  <a:pt x="2654809" y="-35218"/>
                  <a:pt x="2907070" y="12699"/>
                  <a:pt x="3030623" y="0"/>
                </a:cubicBezTo>
                <a:cubicBezTo>
                  <a:pt x="3154176" y="-12699"/>
                  <a:pt x="3395774" y="65575"/>
                  <a:pt x="3708804" y="0"/>
                </a:cubicBezTo>
                <a:cubicBezTo>
                  <a:pt x="3739972" y="77732"/>
                  <a:pt x="3701918" y="199124"/>
                  <a:pt x="3708804" y="348749"/>
                </a:cubicBezTo>
                <a:cubicBezTo>
                  <a:pt x="3715690" y="498374"/>
                  <a:pt x="3695064" y="547700"/>
                  <a:pt x="3708804" y="711733"/>
                </a:cubicBezTo>
                <a:cubicBezTo>
                  <a:pt x="3577513" y="751627"/>
                  <a:pt x="3358772" y="684790"/>
                  <a:pt x="3104799" y="711733"/>
                </a:cubicBezTo>
                <a:cubicBezTo>
                  <a:pt x="2850827" y="738676"/>
                  <a:pt x="2761756" y="697315"/>
                  <a:pt x="2537882" y="711733"/>
                </a:cubicBezTo>
                <a:cubicBezTo>
                  <a:pt x="2314008" y="726151"/>
                  <a:pt x="2210986" y="699698"/>
                  <a:pt x="2045140" y="711733"/>
                </a:cubicBezTo>
                <a:cubicBezTo>
                  <a:pt x="1879294" y="723768"/>
                  <a:pt x="1752516" y="706647"/>
                  <a:pt x="1478223" y="711733"/>
                </a:cubicBezTo>
                <a:cubicBezTo>
                  <a:pt x="1203930" y="716819"/>
                  <a:pt x="1111673" y="671434"/>
                  <a:pt x="985482" y="711733"/>
                </a:cubicBezTo>
                <a:cubicBezTo>
                  <a:pt x="859291" y="752032"/>
                  <a:pt x="200659" y="679892"/>
                  <a:pt x="0" y="711733"/>
                </a:cubicBezTo>
                <a:cubicBezTo>
                  <a:pt x="-29101" y="592081"/>
                  <a:pt x="14951" y="485060"/>
                  <a:pt x="0" y="341632"/>
                </a:cubicBezTo>
                <a:cubicBezTo>
                  <a:pt x="-14951" y="198204"/>
                  <a:pt x="37162" y="13922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28030596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파트는 평등하게</a:t>
            </a: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사다리게임을 통해 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임무를 분담함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34772-410D-6A1C-75F2-AFCDA7B7EF85}"/>
              </a:ext>
            </a:extLst>
          </p:cNvPr>
          <p:cNvSpPr txBox="1"/>
          <p:nvPr/>
        </p:nvSpPr>
        <p:spPr>
          <a:xfrm>
            <a:off x="7984598" y="3744126"/>
            <a:ext cx="3730990" cy="1358064"/>
          </a:xfrm>
          <a:custGeom>
            <a:avLst/>
            <a:gdLst>
              <a:gd name="connsiteX0" fmla="*/ 0 w 3730990"/>
              <a:gd name="connsiteY0" fmla="*/ 0 h 1358064"/>
              <a:gd name="connsiteX1" fmla="*/ 421069 w 3730990"/>
              <a:gd name="connsiteY1" fmla="*/ 0 h 1358064"/>
              <a:gd name="connsiteX2" fmla="*/ 879448 w 3730990"/>
              <a:gd name="connsiteY2" fmla="*/ 0 h 1358064"/>
              <a:gd name="connsiteX3" fmla="*/ 1300517 w 3730990"/>
              <a:gd name="connsiteY3" fmla="*/ 0 h 1358064"/>
              <a:gd name="connsiteX4" fmla="*/ 1833515 w 3730990"/>
              <a:gd name="connsiteY4" fmla="*/ 0 h 1358064"/>
              <a:gd name="connsiteX5" fmla="*/ 2366514 w 3730990"/>
              <a:gd name="connsiteY5" fmla="*/ 0 h 1358064"/>
              <a:gd name="connsiteX6" fmla="*/ 2899512 w 3730990"/>
              <a:gd name="connsiteY6" fmla="*/ 0 h 1358064"/>
              <a:gd name="connsiteX7" fmla="*/ 3730990 w 3730990"/>
              <a:gd name="connsiteY7" fmla="*/ 0 h 1358064"/>
              <a:gd name="connsiteX8" fmla="*/ 3730990 w 3730990"/>
              <a:gd name="connsiteY8" fmla="*/ 425527 h 1358064"/>
              <a:gd name="connsiteX9" fmla="*/ 3730990 w 3730990"/>
              <a:gd name="connsiteY9" fmla="*/ 878215 h 1358064"/>
              <a:gd name="connsiteX10" fmla="*/ 3730990 w 3730990"/>
              <a:gd name="connsiteY10" fmla="*/ 1358064 h 1358064"/>
              <a:gd name="connsiteX11" fmla="*/ 3160682 w 3730990"/>
              <a:gd name="connsiteY11" fmla="*/ 1358064 h 1358064"/>
              <a:gd name="connsiteX12" fmla="*/ 2590373 w 3730990"/>
              <a:gd name="connsiteY12" fmla="*/ 1358064 h 1358064"/>
              <a:gd name="connsiteX13" fmla="*/ 2169304 w 3730990"/>
              <a:gd name="connsiteY13" fmla="*/ 1358064 h 1358064"/>
              <a:gd name="connsiteX14" fmla="*/ 1673616 w 3730990"/>
              <a:gd name="connsiteY14" fmla="*/ 1358064 h 1358064"/>
              <a:gd name="connsiteX15" fmla="*/ 1215237 w 3730990"/>
              <a:gd name="connsiteY15" fmla="*/ 1358064 h 1358064"/>
              <a:gd name="connsiteX16" fmla="*/ 756858 w 3730990"/>
              <a:gd name="connsiteY16" fmla="*/ 1358064 h 1358064"/>
              <a:gd name="connsiteX17" fmla="*/ 0 w 3730990"/>
              <a:gd name="connsiteY17" fmla="*/ 1358064 h 1358064"/>
              <a:gd name="connsiteX18" fmla="*/ 0 w 3730990"/>
              <a:gd name="connsiteY18" fmla="*/ 891795 h 1358064"/>
              <a:gd name="connsiteX19" fmla="*/ 0 w 3730990"/>
              <a:gd name="connsiteY19" fmla="*/ 452688 h 1358064"/>
              <a:gd name="connsiteX20" fmla="*/ 0 w 3730990"/>
              <a:gd name="connsiteY20" fmla="*/ 0 h 135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30990" h="1358064" extrusionOk="0">
                <a:moveTo>
                  <a:pt x="0" y="0"/>
                </a:moveTo>
                <a:cubicBezTo>
                  <a:pt x="142715" y="-86"/>
                  <a:pt x="291268" y="43169"/>
                  <a:pt x="421069" y="0"/>
                </a:cubicBezTo>
                <a:cubicBezTo>
                  <a:pt x="550870" y="-43169"/>
                  <a:pt x="661625" y="26725"/>
                  <a:pt x="879448" y="0"/>
                </a:cubicBezTo>
                <a:cubicBezTo>
                  <a:pt x="1097271" y="-26725"/>
                  <a:pt x="1215517" y="1357"/>
                  <a:pt x="1300517" y="0"/>
                </a:cubicBezTo>
                <a:cubicBezTo>
                  <a:pt x="1385517" y="-1357"/>
                  <a:pt x="1656624" y="62353"/>
                  <a:pt x="1833515" y="0"/>
                </a:cubicBezTo>
                <a:cubicBezTo>
                  <a:pt x="2010406" y="-62353"/>
                  <a:pt x="2147946" y="47297"/>
                  <a:pt x="2366514" y="0"/>
                </a:cubicBezTo>
                <a:cubicBezTo>
                  <a:pt x="2585082" y="-47297"/>
                  <a:pt x="2717597" y="33376"/>
                  <a:pt x="2899512" y="0"/>
                </a:cubicBezTo>
                <a:cubicBezTo>
                  <a:pt x="3081427" y="-33376"/>
                  <a:pt x="3522775" y="27655"/>
                  <a:pt x="3730990" y="0"/>
                </a:cubicBezTo>
                <a:cubicBezTo>
                  <a:pt x="3767047" y="188901"/>
                  <a:pt x="3684907" y="301736"/>
                  <a:pt x="3730990" y="425527"/>
                </a:cubicBezTo>
                <a:cubicBezTo>
                  <a:pt x="3777073" y="549318"/>
                  <a:pt x="3684284" y="663248"/>
                  <a:pt x="3730990" y="878215"/>
                </a:cubicBezTo>
                <a:cubicBezTo>
                  <a:pt x="3777696" y="1093182"/>
                  <a:pt x="3700930" y="1205019"/>
                  <a:pt x="3730990" y="1358064"/>
                </a:cubicBezTo>
                <a:cubicBezTo>
                  <a:pt x="3527578" y="1422724"/>
                  <a:pt x="3304227" y="1333008"/>
                  <a:pt x="3160682" y="1358064"/>
                </a:cubicBezTo>
                <a:cubicBezTo>
                  <a:pt x="3017137" y="1383120"/>
                  <a:pt x="2714309" y="1340342"/>
                  <a:pt x="2590373" y="1358064"/>
                </a:cubicBezTo>
                <a:cubicBezTo>
                  <a:pt x="2466437" y="1375786"/>
                  <a:pt x="2270461" y="1338432"/>
                  <a:pt x="2169304" y="1358064"/>
                </a:cubicBezTo>
                <a:cubicBezTo>
                  <a:pt x="2068147" y="1377696"/>
                  <a:pt x="1883004" y="1322718"/>
                  <a:pt x="1673616" y="1358064"/>
                </a:cubicBezTo>
                <a:cubicBezTo>
                  <a:pt x="1464228" y="1393410"/>
                  <a:pt x="1422892" y="1347803"/>
                  <a:pt x="1215237" y="1358064"/>
                </a:cubicBezTo>
                <a:cubicBezTo>
                  <a:pt x="1007582" y="1368325"/>
                  <a:pt x="898139" y="1316085"/>
                  <a:pt x="756858" y="1358064"/>
                </a:cubicBezTo>
                <a:cubicBezTo>
                  <a:pt x="615577" y="1400043"/>
                  <a:pt x="303034" y="1316233"/>
                  <a:pt x="0" y="1358064"/>
                </a:cubicBezTo>
                <a:cubicBezTo>
                  <a:pt x="-5574" y="1186598"/>
                  <a:pt x="24850" y="1035995"/>
                  <a:pt x="0" y="891795"/>
                </a:cubicBezTo>
                <a:cubicBezTo>
                  <a:pt x="-24850" y="747595"/>
                  <a:pt x="49543" y="578510"/>
                  <a:pt x="0" y="452688"/>
                </a:cubicBezTo>
                <a:cubicBezTo>
                  <a:pt x="-49543" y="326866"/>
                  <a:pt x="46167" y="105454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3338709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아이패드로 각각의 페이지마다 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 레이아웃을 잡고 난 후 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팀원들과의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회의나 피드백을 통해 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수정 또는 보완사항을 원활하게 조율</a:t>
            </a:r>
          </a:p>
        </p:txBody>
      </p:sp>
      <p:pic>
        <p:nvPicPr>
          <p:cNvPr id="331" name="그림 330">
            <a:extLst>
              <a:ext uri="{FF2B5EF4-FFF2-40B4-BE49-F238E27FC236}">
                <a16:creationId xmlns:a16="http://schemas.microsoft.com/office/drawing/2014/main" id="{F2D57184-FEAF-DB9A-EF23-422C6656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331" y="1001703"/>
            <a:ext cx="1373988" cy="944014"/>
          </a:xfrm>
          <a:prstGeom prst="rect">
            <a:avLst/>
          </a:prstGeom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3FDEE9A6-7FC1-2AC1-0EC5-1FEDE208B0FF}"/>
              </a:ext>
            </a:extLst>
          </p:cNvPr>
          <p:cNvSpPr txBox="1"/>
          <p:nvPr/>
        </p:nvSpPr>
        <p:spPr>
          <a:xfrm>
            <a:off x="7768482" y="5293312"/>
            <a:ext cx="4122633" cy="1034899"/>
          </a:xfrm>
          <a:custGeom>
            <a:avLst/>
            <a:gdLst>
              <a:gd name="connsiteX0" fmla="*/ 0 w 4122633"/>
              <a:gd name="connsiteY0" fmla="*/ 0 h 1034899"/>
              <a:gd name="connsiteX1" fmla="*/ 547721 w 4122633"/>
              <a:gd name="connsiteY1" fmla="*/ 0 h 1034899"/>
              <a:gd name="connsiteX2" fmla="*/ 1177895 w 4122633"/>
              <a:gd name="connsiteY2" fmla="*/ 0 h 1034899"/>
              <a:gd name="connsiteX3" fmla="*/ 1808069 w 4122633"/>
              <a:gd name="connsiteY3" fmla="*/ 0 h 1034899"/>
              <a:gd name="connsiteX4" fmla="*/ 2397017 w 4122633"/>
              <a:gd name="connsiteY4" fmla="*/ 0 h 1034899"/>
              <a:gd name="connsiteX5" fmla="*/ 2985964 w 4122633"/>
              <a:gd name="connsiteY5" fmla="*/ 0 h 1034899"/>
              <a:gd name="connsiteX6" fmla="*/ 3492459 w 4122633"/>
              <a:gd name="connsiteY6" fmla="*/ 0 h 1034899"/>
              <a:gd name="connsiteX7" fmla="*/ 4122633 w 4122633"/>
              <a:gd name="connsiteY7" fmla="*/ 0 h 1034899"/>
              <a:gd name="connsiteX8" fmla="*/ 4122633 w 4122633"/>
              <a:gd name="connsiteY8" fmla="*/ 507101 h 1034899"/>
              <a:gd name="connsiteX9" fmla="*/ 4122633 w 4122633"/>
              <a:gd name="connsiteY9" fmla="*/ 1034899 h 1034899"/>
              <a:gd name="connsiteX10" fmla="*/ 3657364 w 4122633"/>
              <a:gd name="connsiteY10" fmla="*/ 1034899 h 1034899"/>
              <a:gd name="connsiteX11" fmla="*/ 3109643 w 4122633"/>
              <a:gd name="connsiteY11" fmla="*/ 1034899 h 1034899"/>
              <a:gd name="connsiteX12" fmla="*/ 2644375 w 4122633"/>
              <a:gd name="connsiteY12" fmla="*/ 1034899 h 1034899"/>
              <a:gd name="connsiteX13" fmla="*/ 2055427 w 4122633"/>
              <a:gd name="connsiteY13" fmla="*/ 1034899 h 1034899"/>
              <a:gd name="connsiteX14" fmla="*/ 1590158 w 4122633"/>
              <a:gd name="connsiteY14" fmla="*/ 1034899 h 1034899"/>
              <a:gd name="connsiteX15" fmla="*/ 1083664 w 4122633"/>
              <a:gd name="connsiteY15" fmla="*/ 1034899 h 1034899"/>
              <a:gd name="connsiteX16" fmla="*/ 0 w 4122633"/>
              <a:gd name="connsiteY16" fmla="*/ 1034899 h 1034899"/>
              <a:gd name="connsiteX17" fmla="*/ 0 w 4122633"/>
              <a:gd name="connsiteY17" fmla="*/ 496752 h 1034899"/>
              <a:gd name="connsiteX18" fmla="*/ 0 w 4122633"/>
              <a:gd name="connsiteY18" fmla="*/ 0 h 103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22633" h="1034899" extrusionOk="0">
                <a:moveTo>
                  <a:pt x="0" y="0"/>
                </a:moveTo>
                <a:cubicBezTo>
                  <a:pt x="223469" y="-20301"/>
                  <a:pt x="356214" y="57320"/>
                  <a:pt x="547721" y="0"/>
                </a:cubicBezTo>
                <a:cubicBezTo>
                  <a:pt x="739228" y="-57320"/>
                  <a:pt x="1027143" y="70668"/>
                  <a:pt x="1177895" y="0"/>
                </a:cubicBezTo>
                <a:cubicBezTo>
                  <a:pt x="1328647" y="-70668"/>
                  <a:pt x="1586665" y="703"/>
                  <a:pt x="1808069" y="0"/>
                </a:cubicBezTo>
                <a:cubicBezTo>
                  <a:pt x="2029473" y="-703"/>
                  <a:pt x="2264537" y="55926"/>
                  <a:pt x="2397017" y="0"/>
                </a:cubicBezTo>
                <a:cubicBezTo>
                  <a:pt x="2529497" y="-55926"/>
                  <a:pt x="2859561" y="60189"/>
                  <a:pt x="2985964" y="0"/>
                </a:cubicBezTo>
                <a:cubicBezTo>
                  <a:pt x="3112367" y="-60189"/>
                  <a:pt x="3318062" y="25655"/>
                  <a:pt x="3492459" y="0"/>
                </a:cubicBezTo>
                <a:cubicBezTo>
                  <a:pt x="3666856" y="-25655"/>
                  <a:pt x="3880393" y="32824"/>
                  <a:pt x="4122633" y="0"/>
                </a:cubicBezTo>
                <a:cubicBezTo>
                  <a:pt x="4124310" y="166990"/>
                  <a:pt x="4066756" y="387452"/>
                  <a:pt x="4122633" y="507101"/>
                </a:cubicBezTo>
                <a:cubicBezTo>
                  <a:pt x="4178510" y="626750"/>
                  <a:pt x="4103221" y="911111"/>
                  <a:pt x="4122633" y="1034899"/>
                </a:cubicBezTo>
                <a:cubicBezTo>
                  <a:pt x="4004182" y="1076042"/>
                  <a:pt x="3866224" y="1031424"/>
                  <a:pt x="3657364" y="1034899"/>
                </a:cubicBezTo>
                <a:cubicBezTo>
                  <a:pt x="3448504" y="1038374"/>
                  <a:pt x="3321084" y="983649"/>
                  <a:pt x="3109643" y="1034899"/>
                </a:cubicBezTo>
                <a:cubicBezTo>
                  <a:pt x="2898202" y="1086149"/>
                  <a:pt x="2816661" y="984998"/>
                  <a:pt x="2644375" y="1034899"/>
                </a:cubicBezTo>
                <a:cubicBezTo>
                  <a:pt x="2472089" y="1084800"/>
                  <a:pt x="2304569" y="1023558"/>
                  <a:pt x="2055427" y="1034899"/>
                </a:cubicBezTo>
                <a:cubicBezTo>
                  <a:pt x="1806285" y="1046240"/>
                  <a:pt x="1715125" y="1015019"/>
                  <a:pt x="1590158" y="1034899"/>
                </a:cubicBezTo>
                <a:cubicBezTo>
                  <a:pt x="1465191" y="1054779"/>
                  <a:pt x="1279977" y="996776"/>
                  <a:pt x="1083664" y="1034899"/>
                </a:cubicBezTo>
                <a:cubicBezTo>
                  <a:pt x="887351" y="1073022"/>
                  <a:pt x="296833" y="983069"/>
                  <a:pt x="0" y="1034899"/>
                </a:cubicBezTo>
                <a:cubicBezTo>
                  <a:pt x="-10529" y="776443"/>
                  <a:pt x="43896" y="614861"/>
                  <a:pt x="0" y="496752"/>
                </a:cubicBezTo>
                <a:cubicBezTo>
                  <a:pt x="-43896" y="378643"/>
                  <a:pt x="49244" y="12868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6163183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조원들이 맡은 페이지가 통일감 없이 </a:t>
            </a:r>
            <a:endParaRPr kumimoji="1" lang="en-CA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따로 노는 것을 방지하기 위해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전체 페이지</a:t>
            </a:r>
            <a:r>
              <a:rPr kumimoji="1" lang="en-CA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Header, Footer 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부분 통일하기로 함</a:t>
            </a:r>
            <a:endParaRPr kumimoji="1" lang="en-US" altLang="ko-KR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FFAC2A3-F7CA-322C-631C-248C9A7534C5}"/>
              </a:ext>
            </a:extLst>
          </p:cNvPr>
          <p:cNvSpPr txBox="1"/>
          <p:nvPr/>
        </p:nvSpPr>
        <p:spPr>
          <a:xfrm>
            <a:off x="1734954" y="5940871"/>
            <a:ext cx="1258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메인부분</a:t>
            </a:r>
            <a:endParaRPr kumimoji="1" lang="ko-KR" altLang="en-US" sz="1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7AF2C9E-6921-15EE-AC0B-43F769D6015B}"/>
              </a:ext>
            </a:extLst>
          </p:cNvPr>
          <p:cNvSpPr txBox="1"/>
          <p:nvPr/>
        </p:nvSpPr>
        <p:spPr>
          <a:xfrm>
            <a:off x="3776996" y="5940871"/>
            <a:ext cx="141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혜택</a:t>
            </a:r>
            <a:r>
              <a:rPr kumimoji="1" lang="en-US" altLang="ko-KR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제휴부분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0E2F0CA1-6044-30B2-6725-8282512FB59C}"/>
              </a:ext>
            </a:extLst>
          </p:cNvPr>
          <p:cNvSpPr txBox="1"/>
          <p:nvPr/>
        </p:nvSpPr>
        <p:spPr>
          <a:xfrm>
            <a:off x="6105755" y="5940871"/>
            <a:ext cx="141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게시판부분</a:t>
            </a:r>
          </a:p>
        </p:txBody>
      </p:sp>
    </p:spTree>
    <p:extLst>
      <p:ext uri="{BB962C8B-B14F-4D97-AF65-F5344CB8AC3E}">
        <p14:creationId xmlns:p14="http://schemas.microsoft.com/office/powerpoint/2010/main" val="24796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34" grpId="0" animBg="1"/>
      <p:bldP spid="335" grpId="0"/>
      <p:bldP spid="336" grpId="0"/>
      <p:bldP spid="3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4432299" y="1006364"/>
            <a:ext cx="3100039" cy="523220"/>
          </a:xfrm>
          <a:custGeom>
            <a:avLst/>
            <a:gdLst>
              <a:gd name="connsiteX0" fmla="*/ 0 w 3100039"/>
              <a:gd name="connsiteY0" fmla="*/ 0 h 523220"/>
              <a:gd name="connsiteX1" fmla="*/ 454672 w 3100039"/>
              <a:gd name="connsiteY1" fmla="*/ 0 h 523220"/>
              <a:gd name="connsiteX2" fmla="*/ 940345 w 3100039"/>
              <a:gd name="connsiteY2" fmla="*/ 0 h 523220"/>
              <a:gd name="connsiteX3" fmla="*/ 1364017 w 3100039"/>
              <a:gd name="connsiteY3" fmla="*/ 0 h 523220"/>
              <a:gd name="connsiteX4" fmla="*/ 1911691 w 3100039"/>
              <a:gd name="connsiteY4" fmla="*/ 0 h 523220"/>
              <a:gd name="connsiteX5" fmla="*/ 2459364 w 3100039"/>
              <a:gd name="connsiteY5" fmla="*/ 0 h 523220"/>
              <a:gd name="connsiteX6" fmla="*/ 3100039 w 3100039"/>
              <a:gd name="connsiteY6" fmla="*/ 0 h 523220"/>
              <a:gd name="connsiteX7" fmla="*/ 3100039 w 3100039"/>
              <a:gd name="connsiteY7" fmla="*/ 523220 h 523220"/>
              <a:gd name="connsiteX8" fmla="*/ 2552365 w 3100039"/>
              <a:gd name="connsiteY8" fmla="*/ 523220 h 523220"/>
              <a:gd name="connsiteX9" fmla="*/ 2004692 w 3100039"/>
              <a:gd name="connsiteY9" fmla="*/ 523220 h 523220"/>
              <a:gd name="connsiteX10" fmla="*/ 1581020 w 3100039"/>
              <a:gd name="connsiteY10" fmla="*/ 523220 h 523220"/>
              <a:gd name="connsiteX11" fmla="*/ 1064347 w 3100039"/>
              <a:gd name="connsiteY11" fmla="*/ 523220 h 523220"/>
              <a:gd name="connsiteX12" fmla="*/ 609674 w 3100039"/>
              <a:gd name="connsiteY12" fmla="*/ 523220 h 523220"/>
              <a:gd name="connsiteX13" fmla="*/ 0 w 3100039"/>
              <a:gd name="connsiteY13" fmla="*/ 523220 h 523220"/>
              <a:gd name="connsiteX14" fmla="*/ 0 w 3100039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0039" h="523220" extrusionOk="0">
                <a:moveTo>
                  <a:pt x="0" y="0"/>
                </a:moveTo>
                <a:cubicBezTo>
                  <a:pt x="172358" y="-21034"/>
                  <a:pt x="269862" y="34774"/>
                  <a:pt x="454672" y="0"/>
                </a:cubicBezTo>
                <a:cubicBezTo>
                  <a:pt x="639482" y="-34774"/>
                  <a:pt x="791365" y="23137"/>
                  <a:pt x="940345" y="0"/>
                </a:cubicBezTo>
                <a:cubicBezTo>
                  <a:pt x="1089325" y="-23137"/>
                  <a:pt x="1169539" y="18737"/>
                  <a:pt x="1364017" y="0"/>
                </a:cubicBezTo>
                <a:cubicBezTo>
                  <a:pt x="1558495" y="-18737"/>
                  <a:pt x="1679872" y="46015"/>
                  <a:pt x="1911691" y="0"/>
                </a:cubicBezTo>
                <a:cubicBezTo>
                  <a:pt x="2143510" y="-46015"/>
                  <a:pt x="2274755" y="21838"/>
                  <a:pt x="2459364" y="0"/>
                </a:cubicBezTo>
                <a:cubicBezTo>
                  <a:pt x="2643973" y="-21838"/>
                  <a:pt x="2871003" y="57637"/>
                  <a:pt x="3100039" y="0"/>
                </a:cubicBezTo>
                <a:cubicBezTo>
                  <a:pt x="3141184" y="162195"/>
                  <a:pt x="3079609" y="403907"/>
                  <a:pt x="3100039" y="523220"/>
                </a:cubicBezTo>
                <a:cubicBezTo>
                  <a:pt x="2835776" y="557090"/>
                  <a:pt x="2768878" y="482212"/>
                  <a:pt x="2552365" y="523220"/>
                </a:cubicBezTo>
                <a:cubicBezTo>
                  <a:pt x="2335852" y="564228"/>
                  <a:pt x="2201515" y="479305"/>
                  <a:pt x="2004692" y="523220"/>
                </a:cubicBezTo>
                <a:cubicBezTo>
                  <a:pt x="1807869" y="567135"/>
                  <a:pt x="1747876" y="482797"/>
                  <a:pt x="1581020" y="523220"/>
                </a:cubicBezTo>
                <a:cubicBezTo>
                  <a:pt x="1414164" y="563643"/>
                  <a:pt x="1231162" y="518174"/>
                  <a:pt x="1064347" y="523220"/>
                </a:cubicBezTo>
                <a:cubicBezTo>
                  <a:pt x="897532" y="528266"/>
                  <a:pt x="780350" y="482205"/>
                  <a:pt x="609674" y="523220"/>
                </a:cubicBezTo>
                <a:cubicBezTo>
                  <a:pt x="438998" y="564235"/>
                  <a:pt x="156508" y="452242"/>
                  <a:pt x="0" y="523220"/>
                </a:cubicBezTo>
                <a:cubicBezTo>
                  <a:pt x="-21225" y="382748"/>
                  <a:pt x="32800" y="1404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 사이트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D1CB4D-789E-DD48-051F-408C5C0E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71" y="1977379"/>
            <a:ext cx="3637796" cy="19541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57D9DF-9976-0061-BD71-8AEB2FE8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71" y="3844626"/>
            <a:ext cx="3637796" cy="18741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FB043B-A670-DF33-81C3-BA28759E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25" y="2001563"/>
            <a:ext cx="3886200" cy="186733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8512F0-D7B1-0823-C4A6-B78C85F1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125" y="3893890"/>
            <a:ext cx="3886200" cy="19577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875417-785F-0115-5A7E-B693DB9D41EF}"/>
              </a:ext>
            </a:extLst>
          </p:cNvPr>
          <p:cNvSpPr txBox="1"/>
          <p:nvPr/>
        </p:nvSpPr>
        <p:spPr>
          <a:xfrm>
            <a:off x="3174443" y="1529584"/>
            <a:ext cx="160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퍼피에몽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785170-A1C5-D531-9D6D-CD9149E16848}"/>
              </a:ext>
            </a:extLst>
          </p:cNvPr>
          <p:cNvSpPr txBox="1"/>
          <p:nvPr/>
        </p:nvSpPr>
        <p:spPr>
          <a:xfrm>
            <a:off x="8232557" y="1518268"/>
            <a:ext cx="153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달루나캣츠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305E61-97A3-5B14-D40A-EB362A5A027E}"/>
              </a:ext>
            </a:extLst>
          </p:cNvPr>
          <p:cNvSpPr txBox="1"/>
          <p:nvPr/>
        </p:nvSpPr>
        <p:spPr>
          <a:xfrm>
            <a:off x="3158433" y="5953066"/>
            <a:ext cx="196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도그마루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8F71D-32B3-C79C-4888-C8A71AFA443D}"/>
              </a:ext>
            </a:extLst>
          </p:cNvPr>
          <p:cNvSpPr txBox="1"/>
          <p:nvPr/>
        </p:nvSpPr>
        <p:spPr>
          <a:xfrm>
            <a:off x="8287215" y="5980128"/>
            <a:ext cx="189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펫프렌즈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9865ADAA-031F-2B03-BB7C-2FF106FBA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978" y="944322"/>
            <a:ext cx="1373988" cy="9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4432299" y="1006364"/>
            <a:ext cx="3100039" cy="523220"/>
          </a:xfrm>
          <a:custGeom>
            <a:avLst/>
            <a:gdLst>
              <a:gd name="connsiteX0" fmla="*/ 0 w 3100039"/>
              <a:gd name="connsiteY0" fmla="*/ 0 h 523220"/>
              <a:gd name="connsiteX1" fmla="*/ 454672 w 3100039"/>
              <a:gd name="connsiteY1" fmla="*/ 0 h 523220"/>
              <a:gd name="connsiteX2" fmla="*/ 940345 w 3100039"/>
              <a:gd name="connsiteY2" fmla="*/ 0 h 523220"/>
              <a:gd name="connsiteX3" fmla="*/ 1364017 w 3100039"/>
              <a:gd name="connsiteY3" fmla="*/ 0 h 523220"/>
              <a:gd name="connsiteX4" fmla="*/ 1911691 w 3100039"/>
              <a:gd name="connsiteY4" fmla="*/ 0 h 523220"/>
              <a:gd name="connsiteX5" fmla="*/ 2459364 w 3100039"/>
              <a:gd name="connsiteY5" fmla="*/ 0 h 523220"/>
              <a:gd name="connsiteX6" fmla="*/ 3100039 w 3100039"/>
              <a:gd name="connsiteY6" fmla="*/ 0 h 523220"/>
              <a:gd name="connsiteX7" fmla="*/ 3100039 w 3100039"/>
              <a:gd name="connsiteY7" fmla="*/ 523220 h 523220"/>
              <a:gd name="connsiteX8" fmla="*/ 2552365 w 3100039"/>
              <a:gd name="connsiteY8" fmla="*/ 523220 h 523220"/>
              <a:gd name="connsiteX9" fmla="*/ 2004692 w 3100039"/>
              <a:gd name="connsiteY9" fmla="*/ 523220 h 523220"/>
              <a:gd name="connsiteX10" fmla="*/ 1581020 w 3100039"/>
              <a:gd name="connsiteY10" fmla="*/ 523220 h 523220"/>
              <a:gd name="connsiteX11" fmla="*/ 1064347 w 3100039"/>
              <a:gd name="connsiteY11" fmla="*/ 523220 h 523220"/>
              <a:gd name="connsiteX12" fmla="*/ 609674 w 3100039"/>
              <a:gd name="connsiteY12" fmla="*/ 523220 h 523220"/>
              <a:gd name="connsiteX13" fmla="*/ 0 w 3100039"/>
              <a:gd name="connsiteY13" fmla="*/ 523220 h 523220"/>
              <a:gd name="connsiteX14" fmla="*/ 0 w 3100039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0039" h="523220" extrusionOk="0">
                <a:moveTo>
                  <a:pt x="0" y="0"/>
                </a:moveTo>
                <a:cubicBezTo>
                  <a:pt x="172358" y="-21034"/>
                  <a:pt x="269862" y="34774"/>
                  <a:pt x="454672" y="0"/>
                </a:cubicBezTo>
                <a:cubicBezTo>
                  <a:pt x="639482" y="-34774"/>
                  <a:pt x="791365" y="23137"/>
                  <a:pt x="940345" y="0"/>
                </a:cubicBezTo>
                <a:cubicBezTo>
                  <a:pt x="1089325" y="-23137"/>
                  <a:pt x="1169539" y="18737"/>
                  <a:pt x="1364017" y="0"/>
                </a:cubicBezTo>
                <a:cubicBezTo>
                  <a:pt x="1558495" y="-18737"/>
                  <a:pt x="1679872" y="46015"/>
                  <a:pt x="1911691" y="0"/>
                </a:cubicBezTo>
                <a:cubicBezTo>
                  <a:pt x="2143510" y="-46015"/>
                  <a:pt x="2274755" y="21838"/>
                  <a:pt x="2459364" y="0"/>
                </a:cubicBezTo>
                <a:cubicBezTo>
                  <a:pt x="2643973" y="-21838"/>
                  <a:pt x="2871003" y="57637"/>
                  <a:pt x="3100039" y="0"/>
                </a:cubicBezTo>
                <a:cubicBezTo>
                  <a:pt x="3141184" y="162195"/>
                  <a:pt x="3079609" y="403907"/>
                  <a:pt x="3100039" y="523220"/>
                </a:cubicBezTo>
                <a:cubicBezTo>
                  <a:pt x="2835776" y="557090"/>
                  <a:pt x="2768878" y="482212"/>
                  <a:pt x="2552365" y="523220"/>
                </a:cubicBezTo>
                <a:cubicBezTo>
                  <a:pt x="2335852" y="564228"/>
                  <a:pt x="2201515" y="479305"/>
                  <a:pt x="2004692" y="523220"/>
                </a:cubicBezTo>
                <a:cubicBezTo>
                  <a:pt x="1807869" y="567135"/>
                  <a:pt x="1747876" y="482797"/>
                  <a:pt x="1581020" y="523220"/>
                </a:cubicBezTo>
                <a:cubicBezTo>
                  <a:pt x="1414164" y="563643"/>
                  <a:pt x="1231162" y="518174"/>
                  <a:pt x="1064347" y="523220"/>
                </a:cubicBezTo>
                <a:cubicBezTo>
                  <a:pt x="897532" y="528266"/>
                  <a:pt x="780350" y="482205"/>
                  <a:pt x="609674" y="523220"/>
                </a:cubicBezTo>
                <a:cubicBezTo>
                  <a:pt x="438998" y="564235"/>
                  <a:pt x="156508" y="452242"/>
                  <a:pt x="0" y="523220"/>
                </a:cubicBezTo>
                <a:cubicBezTo>
                  <a:pt x="-21225" y="382748"/>
                  <a:pt x="32800" y="1404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필수 페이지 제작</a:t>
            </a:r>
          </a:p>
        </p:txBody>
      </p:sp>
      <p:pic>
        <p:nvPicPr>
          <p:cNvPr id="15" name="그림 14" descr="텍스트, 스크린샷, 애완동물, 개이(가) 표시된 사진&#10;&#10;자동 생성된 설명">
            <a:extLst>
              <a:ext uri="{FF2B5EF4-FFF2-40B4-BE49-F238E27FC236}">
                <a16:creationId xmlns:a16="http://schemas.microsoft.com/office/drawing/2014/main" id="{D81F8634-8B13-7455-4DE8-DDC1EA871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6" y="2050744"/>
            <a:ext cx="3512312" cy="19299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E1BEFE-037A-CDF8-988C-191449C9B86F}"/>
              </a:ext>
            </a:extLst>
          </p:cNvPr>
          <p:cNvSpPr txBox="1"/>
          <p:nvPr/>
        </p:nvSpPr>
        <p:spPr>
          <a:xfrm>
            <a:off x="1730090" y="1725760"/>
            <a:ext cx="1581822" cy="37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kumimoji="1"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메인페이지</a:t>
            </a:r>
            <a:endParaRPr kumimoji="1"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8" name="그림 17" descr="텍스트, 스크린샷, 개, 웹사이트이(가) 표시된 사진&#10;&#10;자동 생성된 설명">
            <a:extLst>
              <a:ext uri="{FF2B5EF4-FFF2-40B4-BE49-F238E27FC236}">
                <a16:creationId xmlns:a16="http://schemas.microsoft.com/office/drawing/2014/main" id="{630D1DB1-8796-D83E-956F-BC128335D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9" t="7303" r="33866" b="11859"/>
          <a:stretch/>
        </p:blipFill>
        <p:spPr>
          <a:xfrm>
            <a:off x="5198594" y="2035035"/>
            <a:ext cx="2113832" cy="2042329"/>
          </a:xfrm>
          <a:prstGeom prst="rect">
            <a:avLst/>
          </a:prstGeom>
        </p:spPr>
      </p:pic>
      <p:pic>
        <p:nvPicPr>
          <p:cNvPr id="20" name="그림 1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0369E618-5118-C140-5B46-C7AD12AA9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7" r="26686"/>
          <a:stretch/>
        </p:blipFill>
        <p:spPr>
          <a:xfrm>
            <a:off x="7312426" y="1912972"/>
            <a:ext cx="2355313" cy="22536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E7D9D9-BBD1-569D-31D6-F96E2045D66A}"/>
              </a:ext>
            </a:extLst>
          </p:cNvPr>
          <p:cNvSpPr txBox="1"/>
          <p:nvPr/>
        </p:nvSpPr>
        <p:spPr>
          <a:xfrm>
            <a:off x="5171195" y="1701848"/>
            <a:ext cx="149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5B9BCE-77DF-0BFF-6337-BE1092F90D58}"/>
              </a:ext>
            </a:extLst>
          </p:cNvPr>
          <p:cNvSpPr txBox="1"/>
          <p:nvPr/>
        </p:nvSpPr>
        <p:spPr>
          <a:xfrm>
            <a:off x="7687333" y="1701848"/>
            <a:ext cx="16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회원가입</a:t>
            </a:r>
          </a:p>
        </p:txBody>
      </p:sp>
      <p:pic>
        <p:nvPicPr>
          <p:cNvPr id="24" name="그림 23" descr="텍스트, 소프트웨어, 컴퓨터 아이콘, 스크린샷이(가) 표시된 사진&#10;&#10;자동 생성된 설명">
            <a:extLst>
              <a:ext uri="{FF2B5EF4-FFF2-40B4-BE49-F238E27FC236}">
                <a16:creationId xmlns:a16="http://schemas.microsoft.com/office/drawing/2014/main" id="{8BDA936B-865F-EC2D-501B-2A3E709A1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6" y="4379987"/>
            <a:ext cx="3512312" cy="1923763"/>
          </a:xfrm>
          <a:prstGeom prst="rect">
            <a:avLst/>
          </a:prstGeom>
        </p:spPr>
      </p:pic>
      <p:pic>
        <p:nvPicPr>
          <p:cNvPr id="26" name="그림 2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97970ED-9386-A489-A1D3-3A2D062595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7" r="10811" b="30850"/>
          <a:stretch/>
        </p:blipFill>
        <p:spPr>
          <a:xfrm>
            <a:off x="4033645" y="4356404"/>
            <a:ext cx="3230895" cy="18523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7F4154-EE6B-DB50-682F-C41DA430017B}"/>
              </a:ext>
            </a:extLst>
          </p:cNvPr>
          <p:cNvSpPr txBox="1"/>
          <p:nvPr/>
        </p:nvSpPr>
        <p:spPr>
          <a:xfrm>
            <a:off x="1568075" y="4059362"/>
            <a:ext cx="287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글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댓글 작성 페이지</a:t>
            </a:r>
          </a:p>
        </p:txBody>
      </p:sp>
      <p:pic>
        <p:nvPicPr>
          <p:cNvPr id="29" name="그림 28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8C5ED889-3E75-5457-CE93-FDB78E0C1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57" y="4437854"/>
            <a:ext cx="3774114" cy="19237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9B1B80-8259-D5B6-C749-6AD19D51AFDB}"/>
              </a:ext>
            </a:extLst>
          </p:cNvPr>
          <p:cNvSpPr txBox="1"/>
          <p:nvPr/>
        </p:nvSpPr>
        <p:spPr>
          <a:xfrm>
            <a:off x="7678156" y="4164840"/>
            <a:ext cx="191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상세페이지</a:t>
            </a:r>
          </a:p>
        </p:txBody>
      </p:sp>
      <p:pic>
        <p:nvPicPr>
          <p:cNvPr id="236" name="그림 235">
            <a:extLst>
              <a:ext uri="{FF2B5EF4-FFF2-40B4-BE49-F238E27FC236}">
                <a16:creationId xmlns:a16="http://schemas.microsoft.com/office/drawing/2014/main" id="{6408D241-D0FA-72B2-9A30-2B6E5732E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331" y="908185"/>
            <a:ext cx="1409504" cy="817456"/>
          </a:xfrm>
          <a:prstGeom prst="rect">
            <a:avLst/>
          </a:prstGeom>
        </p:spPr>
      </p:pic>
      <p:pic>
        <p:nvPicPr>
          <p:cNvPr id="238" name="그림 23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B646F6E-E1C6-573B-B2C8-DB8286C1E0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2" t="17525" r="26402"/>
          <a:stretch/>
        </p:blipFill>
        <p:spPr>
          <a:xfrm>
            <a:off x="9350693" y="1912852"/>
            <a:ext cx="1981208" cy="22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7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4273666" y="1027551"/>
            <a:ext cx="4098384" cy="523220"/>
          </a:xfrm>
          <a:custGeom>
            <a:avLst/>
            <a:gdLst>
              <a:gd name="connsiteX0" fmla="*/ 0 w 4098384"/>
              <a:gd name="connsiteY0" fmla="*/ 0 h 523220"/>
              <a:gd name="connsiteX1" fmla="*/ 503516 w 4098384"/>
              <a:gd name="connsiteY1" fmla="*/ 0 h 523220"/>
              <a:gd name="connsiteX2" fmla="*/ 1048015 w 4098384"/>
              <a:gd name="connsiteY2" fmla="*/ 0 h 523220"/>
              <a:gd name="connsiteX3" fmla="*/ 1510547 w 4098384"/>
              <a:gd name="connsiteY3" fmla="*/ 0 h 523220"/>
              <a:gd name="connsiteX4" fmla="*/ 2137015 w 4098384"/>
              <a:gd name="connsiteY4" fmla="*/ 0 h 523220"/>
              <a:gd name="connsiteX5" fmla="*/ 2763482 w 4098384"/>
              <a:gd name="connsiteY5" fmla="*/ 0 h 523220"/>
              <a:gd name="connsiteX6" fmla="*/ 3430933 w 4098384"/>
              <a:gd name="connsiteY6" fmla="*/ 0 h 523220"/>
              <a:gd name="connsiteX7" fmla="*/ 4098384 w 4098384"/>
              <a:gd name="connsiteY7" fmla="*/ 0 h 523220"/>
              <a:gd name="connsiteX8" fmla="*/ 4098384 w 4098384"/>
              <a:gd name="connsiteY8" fmla="*/ 523220 h 523220"/>
              <a:gd name="connsiteX9" fmla="*/ 3512901 w 4098384"/>
              <a:gd name="connsiteY9" fmla="*/ 523220 h 523220"/>
              <a:gd name="connsiteX10" fmla="*/ 3050369 w 4098384"/>
              <a:gd name="connsiteY10" fmla="*/ 523220 h 523220"/>
              <a:gd name="connsiteX11" fmla="*/ 2464885 w 4098384"/>
              <a:gd name="connsiteY11" fmla="*/ 523220 h 523220"/>
              <a:gd name="connsiteX12" fmla="*/ 1961369 w 4098384"/>
              <a:gd name="connsiteY12" fmla="*/ 523220 h 523220"/>
              <a:gd name="connsiteX13" fmla="*/ 1457854 w 4098384"/>
              <a:gd name="connsiteY13" fmla="*/ 523220 h 523220"/>
              <a:gd name="connsiteX14" fmla="*/ 790403 w 4098384"/>
              <a:gd name="connsiteY14" fmla="*/ 523220 h 523220"/>
              <a:gd name="connsiteX15" fmla="*/ 0 w 4098384"/>
              <a:gd name="connsiteY15" fmla="*/ 523220 h 523220"/>
              <a:gd name="connsiteX16" fmla="*/ 0 w 4098384"/>
              <a:gd name="connsiteY1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8384" h="523220" extrusionOk="0">
                <a:moveTo>
                  <a:pt x="0" y="0"/>
                </a:moveTo>
                <a:cubicBezTo>
                  <a:pt x="150346" y="-21806"/>
                  <a:pt x="300862" y="28239"/>
                  <a:pt x="503516" y="0"/>
                </a:cubicBezTo>
                <a:cubicBezTo>
                  <a:pt x="706170" y="-28239"/>
                  <a:pt x="880564" y="55987"/>
                  <a:pt x="1048015" y="0"/>
                </a:cubicBezTo>
                <a:cubicBezTo>
                  <a:pt x="1215466" y="-55987"/>
                  <a:pt x="1364039" y="4157"/>
                  <a:pt x="1510547" y="0"/>
                </a:cubicBezTo>
                <a:cubicBezTo>
                  <a:pt x="1657055" y="-4157"/>
                  <a:pt x="1920857" y="6481"/>
                  <a:pt x="2137015" y="0"/>
                </a:cubicBezTo>
                <a:cubicBezTo>
                  <a:pt x="2353173" y="-6481"/>
                  <a:pt x="2510791" y="24812"/>
                  <a:pt x="2763482" y="0"/>
                </a:cubicBezTo>
                <a:cubicBezTo>
                  <a:pt x="3016173" y="-24812"/>
                  <a:pt x="3139784" y="54811"/>
                  <a:pt x="3430933" y="0"/>
                </a:cubicBezTo>
                <a:cubicBezTo>
                  <a:pt x="3722082" y="-54811"/>
                  <a:pt x="3832496" y="24972"/>
                  <a:pt x="4098384" y="0"/>
                </a:cubicBezTo>
                <a:cubicBezTo>
                  <a:pt x="4143968" y="139126"/>
                  <a:pt x="4064502" y="325255"/>
                  <a:pt x="4098384" y="523220"/>
                </a:cubicBezTo>
                <a:cubicBezTo>
                  <a:pt x="3855078" y="576371"/>
                  <a:pt x="3791656" y="480932"/>
                  <a:pt x="3512901" y="523220"/>
                </a:cubicBezTo>
                <a:cubicBezTo>
                  <a:pt x="3234146" y="565508"/>
                  <a:pt x="3171412" y="468318"/>
                  <a:pt x="3050369" y="523220"/>
                </a:cubicBezTo>
                <a:cubicBezTo>
                  <a:pt x="2929326" y="578122"/>
                  <a:pt x="2744752" y="458467"/>
                  <a:pt x="2464885" y="523220"/>
                </a:cubicBezTo>
                <a:cubicBezTo>
                  <a:pt x="2185018" y="587973"/>
                  <a:pt x="2068825" y="468016"/>
                  <a:pt x="1961369" y="523220"/>
                </a:cubicBezTo>
                <a:cubicBezTo>
                  <a:pt x="1853913" y="578424"/>
                  <a:pt x="1617420" y="475482"/>
                  <a:pt x="1457854" y="523220"/>
                </a:cubicBezTo>
                <a:cubicBezTo>
                  <a:pt x="1298289" y="570958"/>
                  <a:pt x="1050626" y="496592"/>
                  <a:pt x="790403" y="523220"/>
                </a:cubicBezTo>
                <a:cubicBezTo>
                  <a:pt x="530180" y="549848"/>
                  <a:pt x="328592" y="496918"/>
                  <a:pt x="0" y="523220"/>
                </a:cubicBezTo>
                <a:cubicBezTo>
                  <a:pt x="-18477" y="338141"/>
                  <a:pt x="56221" y="180255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반려동물 추천 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FB5BD-9332-63F3-916B-57E7843DB630}"/>
              </a:ext>
            </a:extLst>
          </p:cNvPr>
          <p:cNvSpPr txBox="1"/>
          <p:nvPr/>
        </p:nvSpPr>
        <p:spPr>
          <a:xfrm>
            <a:off x="1347832" y="1698268"/>
            <a:ext cx="9659998" cy="473206"/>
          </a:xfrm>
          <a:custGeom>
            <a:avLst/>
            <a:gdLst>
              <a:gd name="connsiteX0" fmla="*/ 0 w 9659998"/>
              <a:gd name="connsiteY0" fmla="*/ 0 h 473206"/>
              <a:gd name="connsiteX1" fmla="*/ 278435 w 9659998"/>
              <a:gd name="connsiteY1" fmla="*/ 0 h 473206"/>
              <a:gd name="connsiteX2" fmla="*/ 846670 w 9659998"/>
              <a:gd name="connsiteY2" fmla="*/ 0 h 473206"/>
              <a:gd name="connsiteX3" fmla="*/ 1511506 w 9659998"/>
              <a:gd name="connsiteY3" fmla="*/ 0 h 473206"/>
              <a:gd name="connsiteX4" fmla="*/ 2176341 w 9659998"/>
              <a:gd name="connsiteY4" fmla="*/ 0 h 473206"/>
              <a:gd name="connsiteX5" fmla="*/ 2551376 w 9659998"/>
              <a:gd name="connsiteY5" fmla="*/ 0 h 473206"/>
              <a:gd name="connsiteX6" fmla="*/ 3023011 w 9659998"/>
              <a:gd name="connsiteY6" fmla="*/ 0 h 473206"/>
              <a:gd name="connsiteX7" fmla="*/ 3687846 w 9659998"/>
              <a:gd name="connsiteY7" fmla="*/ 0 h 473206"/>
              <a:gd name="connsiteX8" fmla="*/ 3966282 w 9659998"/>
              <a:gd name="connsiteY8" fmla="*/ 0 h 473206"/>
              <a:gd name="connsiteX9" fmla="*/ 4244717 w 9659998"/>
              <a:gd name="connsiteY9" fmla="*/ 0 h 473206"/>
              <a:gd name="connsiteX10" fmla="*/ 4523152 w 9659998"/>
              <a:gd name="connsiteY10" fmla="*/ 0 h 473206"/>
              <a:gd name="connsiteX11" fmla="*/ 4994787 w 9659998"/>
              <a:gd name="connsiteY11" fmla="*/ 0 h 473206"/>
              <a:gd name="connsiteX12" fmla="*/ 5369822 w 9659998"/>
              <a:gd name="connsiteY12" fmla="*/ 0 h 473206"/>
              <a:gd name="connsiteX13" fmla="*/ 6034658 w 9659998"/>
              <a:gd name="connsiteY13" fmla="*/ 0 h 473206"/>
              <a:gd name="connsiteX14" fmla="*/ 6313093 w 9659998"/>
              <a:gd name="connsiteY14" fmla="*/ 0 h 473206"/>
              <a:gd name="connsiteX15" fmla="*/ 7074528 w 9659998"/>
              <a:gd name="connsiteY15" fmla="*/ 0 h 473206"/>
              <a:gd name="connsiteX16" fmla="*/ 7449563 w 9659998"/>
              <a:gd name="connsiteY16" fmla="*/ 0 h 473206"/>
              <a:gd name="connsiteX17" fmla="*/ 8114398 w 9659998"/>
              <a:gd name="connsiteY17" fmla="*/ 0 h 473206"/>
              <a:gd name="connsiteX18" fmla="*/ 8586034 w 9659998"/>
              <a:gd name="connsiteY18" fmla="*/ 0 h 473206"/>
              <a:gd name="connsiteX19" fmla="*/ 9154269 w 9659998"/>
              <a:gd name="connsiteY19" fmla="*/ 0 h 473206"/>
              <a:gd name="connsiteX20" fmla="*/ 9659998 w 9659998"/>
              <a:gd name="connsiteY20" fmla="*/ 0 h 473206"/>
              <a:gd name="connsiteX21" fmla="*/ 9659998 w 9659998"/>
              <a:gd name="connsiteY21" fmla="*/ 473206 h 473206"/>
              <a:gd name="connsiteX22" fmla="*/ 9381563 w 9659998"/>
              <a:gd name="connsiteY22" fmla="*/ 473206 h 473206"/>
              <a:gd name="connsiteX23" fmla="*/ 9103128 w 9659998"/>
              <a:gd name="connsiteY23" fmla="*/ 473206 h 473206"/>
              <a:gd name="connsiteX24" fmla="*/ 8341692 w 9659998"/>
              <a:gd name="connsiteY24" fmla="*/ 473206 h 473206"/>
              <a:gd name="connsiteX25" fmla="*/ 7580257 w 9659998"/>
              <a:gd name="connsiteY25" fmla="*/ 473206 h 473206"/>
              <a:gd name="connsiteX26" fmla="*/ 7108622 w 9659998"/>
              <a:gd name="connsiteY26" fmla="*/ 473206 h 473206"/>
              <a:gd name="connsiteX27" fmla="*/ 6443787 w 9659998"/>
              <a:gd name="connsiteY27" fmla="*/ 473206 h 473206"/>
              <a:gd name="connsiteX28" fmla="*/ 5875552 w 9659998"/>
              <a:gd name="connsiteY28" fmla="*/ 473206 h 473206"/>
              <a:gd name="connsiteX29" fmla="*/ 5210717 w 9659998"/>
              <a:gd name="connsiteY29" fmla="*/ 473206 h 473206"/>
              <a:gd name="connsiteX30" fmla="*/ 4642481 w 9659998"/>
              <a:gd name="connsiteY30" fmla="*/ 473206 h 473206"/>
              <a:gd name="connsiteX31" fmla="*/ 4364046 w 9659998"/>
              <a:gd name="connsiteY31" fmla="*/ 473206 h 473206"/>
              <a:gd name="connsiteX32" fmla="*/ 3699211 w 9659998"/>
              <a:gd name="connsiteY32" fmla="*/ 473206 h 473206"/>
              <a:gd name="connsiteX33" fmla="*/ 3324176 w 9659998"/>
              <a:gd name="connsiteY33" fmla="*/ 473206 h 473206"/>
              <a:gd name="connsiteX34" fmla="*/ 2659341 w 9659998"/>
              <a:gd name="connsiteY34" fmla="*/ 473206 h 473206"/>
              <a:gd name="connsiteX35" fmla="*/ 2091105 w 9659998"/>
              <a:gd name="connsiteY35" fmla="*/ 473206 h 473206"/>
              <a:gd name="connsiteX36" fmla="*/ 1522870 w 9659998"/>
              <a:gd name="connsiteY36" fmla="*/ 473206 h 473206"/>
              <a:gd name="connsiteX37" fmla="*/ 1244435 w 9659998"/>
              <a:gd name="connsiteY37" fmla="*/ 473206 h 473206"/>
              <a:gd name="connsiteX38" fmla="*/ 0 w 9659998"/>
              <a:gd name="connsiteY38" fmla="*/ 473206 h 473206"/>
              <a:gd name="connsiteX39" fmla="*/ 0 w 9659998"/>
              <a:gd name="connsiteY39" fmla="*/ 0 h 4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659998" h="473206" extrusionOk="0">
                <a:moveTo>
                  <a:pt x="0" y="0"/>
                </a:moveTo>
                <a:cubicBezTo>
                  <a:pt x="126283" y="-7012"/>
                  <a:pt x="151813" y="26084"/>
                  <a:pt x="278435" y="0"/>
                </a:cubicBezTo>
                <a:cubicBezTo>
                  <a:pt x="405057" y="-26084"/>
                  <a:pt x="728212" y="42137"/>
                  <a:pt x="846670" y="0"/>
                </a:cubicBezTo>
                <a:cubicBezTo>
                  <a:pt x="965129" y="-42137"/>
                  <a:pt x="1243368" y="69546"/>
                  <a:pt x="1511506" y="0"/>
                </a:cubicBezTo>
                <a:cubicBezTo>
                  <a:pt x="1779644" y="-69546"/>
                  <a:pt x="2015761" y="65777"/>
                  <a:pt x="2176341" y="0"/>
                </a:cubicBezTo>
                <a:cubicBezTo>
                  <a:pt x="2336922" y="-65777"/>
                  <a:pt x="2422905" y="38729"/>
                  <a:pt x="2551376" y="0"/>
                </a:cubicBezTo>
                <a:cubicBezTo>
                  <a:pt x="2679848" y="-38729"/>
                  <a:pt x="2906637" y="29390"/>
                  <a:pt x="3023011" y="0"/>
                </a:cubicBezTo>
                <a:cubicBezTo>
                  <a:pt x="3139386" y="-29390"/>
                  <a:pt x="3453192" y="7414"/>
                  <a:pt x="3687846" y="0"/>
                </a:cubicBezTo>
                <a:cubicBezTo>
                  <a:pt x="3922501" y="-7414"/>
                  <a:pt x="3846325" y="1957"/>
                  <a:pt x="3966282" y="0"/>
                </a:cubicBezTo>
                <a:cubicBezTo>
                  <a:pt x="4086239" y="-1957"/>
                  <a:pt x="4126148" y="10587"/>
                  <a:pt x="4244717" y="0"/>
                </a:cubicBezTo>
                <a:cubicBezTo>
                  <a:pt x="4363286" y="-10587"/>
                  <a:pt x="4409471" y="5880"/>
                  <a:pt x="4523152" y="0"/>
                </a:cubicBezTo>
                <a:cubicBezTo>
                  <a:pt x="4636833" y="-5880"/>
                  <a:pt x="4891441" y="37552"/>
                  <a:pt x="4994787" y="0"/>
                </a:cubicBezTo>
                <a:cubicBezTo>
                  <a:pt x="5098134" y="-37552"/>
                  <a:pt x="5285117" y="31957"/>
                  <a:pt x="5369822" y="0"/>
                </a:cubicBezTo>
                <a:cubicBezTo>
                  <a:pt x="5454528" y="-31957"/>
                  <a:pt x="5706804" y="18070"/>
                  <a:pt x="6034658" y="0"/>
                </a:cubicBezTo>
                <a:cubicBezTo>
                  <a:pt x="6362512" y="-18070"/>
                  <a:pt x="6213226" y="1252"/>
                  <a:pt x="6313093" y="0"/>
                </a:cubicBezTo>
                <a:cubicBezTo>
                  <a:pt x="6412960" y="-1252"/>
                  <a:pt x="6748756" y="44829"/>
                  <a:pt x="7074528" y="0"/>
                </a:cubicBezTo>
                <a:cubicBezTo>
                  <a:pt x="7400300" y="-44829"/>
                  <a:pt x="7274950" y="9812"/>
                  <a:pt x="7449563" y="0"/>
                </a:cubicBezTo>
                <a:cubicBezTo>
                  <a:pt x="7624177" y="-9812"/>
                  <a:pt x="7834031" y="37347"/>
                  <a:pt x="8114398" y="0"/>
                </a:cubicBezTo>
                <a:cubicBezTo>
                  <a:pt x="8394765" y="-37347"/>
                  <a:pt x="8365476" y="26241"/>
                  <a:pt x="8586034" y="0"/>
                </a:cubicBezTo>
                <a:cubicBezTo>
                  <a:pt x="8806592" y="-26241"/>
                  <a:pt x="8898782" y="4089"/>
                  <a:pt x="9154269" y="0"/>
                </a:cubicBezTo>
                <a:cubicBezTo>
                  <a:pt x="9409756" y="-4089"/>
                  <a:pt x="9450506" y="52333"/>
                  <a:pt x="9659998" y="0"/>
                </a:cubicBezTo>
                <a:cubicBezTo>
                  <a:pt x="9710698" y="221752"/>
                  <a:pt x="9607976" y="243603"/>
                  <a:pt x="9659998" y="473206"/>
                </a:cubicBezTo>
                <a:cubicBezTo>
                  <a:pt x="9539974" y="473445"/>
                  <a:pt x="9476344" y="465734"/>
                  <a:pt x="9381563" y="473206"/>
                </a:cubicBezTo>
                <a:cubicBezTo>
                  <a:pt x="9286783" y="480678"/>
                  <a:pt x="9223673" y="457684"/>
                  <a:pt x="9103128" y="473206"/>
                </a:cubicBezTo>
                <a:cubicBezTo>
                  <a:pt x="8982584" y="488728"/>
                  <a:pt x="8613162" y="411900"/>
                  <a:pt x="8341692" y="473206"/>
                </a:cubicBezTo>
                <a:cubicBezTo>
                  <a:pt x="8070222" y="534512"/>
                  <a:pt x="7953233" y="403828"/>
                  <a:pt x="7580257" y="473206"/>
                </a:cubicBezTo>
                <a:cubicBezTo>
                  <a:pt x="7207282" y="542584"/>
                  <a:pt x="7276831" y="457201"/>
                  <a:pt x="7108622" y="473206"/>
                </a:cubicBezTo>
                <a:cubicBezTo>
                  <a:pt x="6940414" y="489211"/>
                  <a:pt x="6728030" y="426670"/>
                  <a:pt x="6443787" y="473206"/>
                </a:cubicBezTo>
                <a:cubicBezTo>
                  <a:pt x="6159545" y="519742"/>
                  <a:pt x="6055206" y="413244"/>
                  <a:pt x="5875552" y="473206"/>
                </a:cubicBezTo>
                <a:cubicBezTo>
                  <a:pt x="5695898" y="533168"/>
                  <a:pt x="5384493" y="429916"/>
                  <a:pt x="5210717" y="473206"/>
                </a:cubicBezTo>
                <a:cubicBezTo>
                  <a:pt x="5036942" y="516496"/>
                  <a:pt x="4910506" y="443886"/>
                  <a:pt x="4642481" y="473206"/>
                </a:cubicBezTo>
                <a:cubicBezTo>
                  <a:pt x="4374456" y="502526"/>
                  <a:pt x="4458861" y="448891"/>
                  <a:pt x="4364046" y="473206"/>
                </a:cubicBezTo>
                <a:cubicBezTo>
                  <a:pt x="4269231" y="497521"/>
                  <a:pt x="3936691" y="423240"/>
                  <a:pt x="3699211" y="473206"/>
                </a:cubicBezTo>
                <a:cubicBezTo>
                  <a:pt x="3461732" y="523172"/>
                  <a:pt x="3486762" y="455757"/>
                  <a:pt x="3324176" y="473206"/>
                </a:cubicBezTo>
                <a:cubicBezTo>
                  <a:pt x="3161591" y="490655"/>
                  <a:pt x="2909972" y="458969"/>
                  <a:pt x="2659341" y="473206"/>
                </a:cubicBezTo>
                <a:cubicBezTo>
                  <a:pt x="2408711" y="487443"/>
                  <a:pt x="2249925" y="419488"/>
                  <a:pt x="2091105" y="473206"/>
                </a:cubicBezTo>
                <a:cubicBezTo>
                  <a:pt x="1932285" y="526924"/>
                  <a:pt x="1743869" y="409312"/>
                  <a:pt x="1522870" y="473206"/>
                </a:cubicBezTo>
                <a:cubicBezTo>
                  <a:pt x="1301871" y="537100"/>
                  <a:pt x="1346561" y="449631"/>
                  <a:pt x="1244435" y="473206"/>
                </a:cubicBezTo>
                <a:cubicBezTo>
                  <a:pt x="1142309" y="496781"/>
                  <a:pt x="287282" y="371900"/>
                  <a:pt x="0" y="473206"/>
                </a:cubicBezTo>
                <a:cubicBezTo>
                  <a:pt x="-13014" y="240810"/>
                  <a:pt x="13191" y="214540"/>
                  <a:pt x="0" y="0"/>
                </a:cubicBezTo>
                <a:close/>
              </a:path>
            </a:pathLst>
          </a:cu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33198137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반려동물을 키우고 싶어하는 사람들을 위해 맞춤형 반려동물 추천 시스템을 제공함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314814-0AE0-481E-E785-6FA5CAFD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01" y="873515"/>
            <a:ext cx="1373988" cy="865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64002F-DDAA-FE73-809F-A82CE2A4A994}"/>
              </a:ext>
            </a:extLst>
          </p:cNvPr>
          <p:cNvSpPr txBox="1"/>
          <p:nvPr/>
        </p:nvSpPr>
        <p:spPr>
          <a:xfrm>
            <a:off x="1367696" y="2240216"/>
            <a:ext cx="849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선택에 따라 각자 다른 반려동물 추천 결과를 도출하여 선택에 도움이 될 수 있음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EB9B57-ABB2-57BB-DF88-7FDD79EB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500" y="2808364"/>
            <a:ext cx="2826563" cy="32329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7826298-8C1D-8EEF-30FE-B7541454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839" y="2804413"/>
            <a:ext cx="2826563" cy="32154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6AFDDF-2A73-FDE5-0FB4-BDAEF315D8B1}"/>
              </a:ext>
            </a:extLst>
          </p:cNvPr>
          <p:cNvSpPr txBox="1"/>
          <p:nvPr/>
        </p:nvSpPr>
        <p:spPr>
          <a:xfrm>
            <a:off x="2483256" y="6064335"/>
            <a:ext cx="1237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44CA4-E2A5-C8D2-C3CF-E0A1E645AC30}"/>
              </a:ext>
            </a:extLst>
          </p:cNvPr>
          <p:cNvSpPr txBox="1"/>
          <p:nvPr/>
        </p:nvSpPr>
        <p:spPr>
          <a:xfrm>
            <a:off x="5849543" y="6152602"/>
            <a:ext cx="1237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강아지결과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EA62A-F366-E14B-9E91-A4986416EF31}"/>
              </a:ext>
            </a:extLst>
          </p:cNvPr>
          <p:cNvSpPr txBox="1"/>
          <p:nvPr/>
        </p:nvSpPr>
        <p:spPr>
          <a:xfrm>
            <a:off x="9088242" y="6143792"/>
            <a:ext cx="1483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고양이결과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F64BF22-DB96-4E5D-D8F6-98735DDA4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416" y="2866401"/>
            <a:ext cx="3024123" cy="30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5" grpId="1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3769491" y="1901088"/>
            <a:ext cx="5398006" cy="2862322"/>
          </a:xfrm>
          <a:custGeom>
            <a:avLst/>
            <a:gdLst>
              <a:gd name="connsiteX0" fmla="*/ 0 w 5398006"/>
              <a:gd name="connsiteY0" fmla="*/ 0 h 2862322"/>
              <a:gd name="connsiteX1" fmla="*/ 491818 w 5398006"/>
              <a:gd name="connsiteY1" fmla="*/ 0 h 2862322"/>
              <a:gd name="connsiteX2" fmla="*/ 1037617 w 5398006"/>
              <a:gd name="connsiteY2" fmla="*/ 0 h 2862322"/>
              <a:gd name="connsiteX3" fmla="*/ 1475455 w 5398006"/>
              <a:gd name="connsiteY3" fmla="*/ 0 h 2862322"/>
              <a:gd name="connsiteX4" fmla="*/ 2129213 w 5398006"/>
              <a:gd name="connsiteY4" fmla="*/ 0 h 2862322"/>
              <a:gd name="connsiteX5" fmla="*/ 2782972 w 5398006"/>
              <a:gd name="connsiteY5" fmla="*/ 0 h 2862322"/>
              <a:gd name="connsiteX6" fmla="*/ 3490711 w 5398006"/>
              <a:gd name="connsiteY6" fmla="*/ 0 h 2862322"/>
              <a:gd name="connsiteX7" fmla="*/ 4144469 w 5398006"/>
              <a:gd name="connsiteY7" fmla="*/ 0 h 2862322"/>
              <a:gd name="connsiteX8" fmla="*/ 4798228 w 5398006"/>
              <a:gd name="connsiteY8" fmla="*/ 0 h 2862322"/>
              <a:gd name="connsiteX9" fmla="*/ 5398006 w 5398006"/>
              <a:gd name="connsiteY9" fmla="*/ 0 h 2862322"/>
              <a:gd name="connsiteX10" fmla="*/ 5398006 w 5398006"/>
              <a:gd name="connsiteY10" fmla="*/ 601088 h 2862322"/>
              <a:gd name="connsiteX11" fmla="*/ 5398006 w 5398006"/>
              <a:gd name="connsiteY11" fmla="*/ 1116306 h 2862322"/>
              <a:gd name="connsiteX12" fmla="*/ 5398006 w 5398006"/>
              <a:gd name="connsiteY12" fmla="*/ 1602900 h 2862322"/>
              <a:gd name="connsiteX13" fmla="*/ 5398006 w 5398006"/>
              <a:gd name="connsiteY13" fmla="*/ 2118118 h 2862322"/>
              <a:gd name="connsiteX14" fmla="*/ 5398006 w 5398006"/>
              <a:gd name="connsiteY14" fmla="*/ 2862322 h 2862322"/>
              <a:gd name="connsiteX15" fmla="*/ 4960168 w 5398006"/>
              <a:gd name="connsiteY15" fmla="*/ 2862322 h 2862322"/>
              <a:gd name="connsiteX16" fmla="*/ 4360389 w 5398006"/>
              <a:gd name="connsiteY16" fmla="*/ 2862322 h 2862322"/>
              <a:gd name="connsiteX17" fmla="*/ 3922551 w 5398006"/>
              <a:gd name="connsiteY17" fmla="*/ 2862322 h 2862322"/>
              <a:gd name="connsiteX18" fmla="*/ 3376753 w 5398006"/>
              <a:gd name="connsiteY18" fmla="*/ 2862322 h 2862322"/>
              <a:gd name="connsiteX19" fmla="*/ 2669014 w 5398006"/>
              <a:gd name="connsiteY19" fmla="*/ 2862322 h 2862322"/>
              <a:gd name="connsiteX20" fmla="*/ 2015256 w 5398006"/>
              <a:gd name="connsiteY20" fmla="*/ 2862322 h 2862322"/>
              <a:gd name="connsiteX21" fmla="*/ 1577417 w 5398006"/>
              <a:gd name="connsiteY21" fmla="*/ 2862322 h 2862322"/>
              <a:gd name="connsiteX22" fmla="*/ 923659 w 5398006"/>
              <a:gd name="connsiteY22" fmla="*/ 2862322 h 2862322"/>
              <a:gd name="connsiteX23" fmla="*/ 0 w 5398006"/>
              <a:gd name="connsiteY23" fmla="*/ 2862322 h 2862322"/>
              <a:gd name="connsiteX24" fmla="*/ 0 w 5398006"/>
              <a:gd name="connsiteY24" fmla="*/ 2318481 h 2862322"/>
              <a:gd name="connsiteX25" fmla="*/ 0 w 5398006"/>
              <a:gd name="connsiteY25" fmla="*/ 1717393 h 2862322"/>
              <a:gd name="connsiteX26" fmla="*/ 0 w 5398006"/>
              <a:gd name="connsiteY26" fmla="*/ 1144929 h 2862322"/>
              <a:gd name="connsiteX27" fmla="*/ 0 w 5398006"/>
              <a:gd name="connsiteY27" fmla="*/ 543841 h 2862322"/>
              <a:gd name="connsiteX28" fmla="*/ 0 w 5398006"/>
              <a:gd name="connsiteY28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98006" h="2862322" extrusionOk="0">
                <a:moveTo>
                  <a:pt x="0" y="0"/>
                </a:moveTo>
                <a:cubicBezTo>
                  <a:pt x="206366" y="-22087"/>
                  <a:pt x="269444" y="31001"/>
                  <a:pt x="491818" y="0"/>
                </a:cubicBezTo>
                <a:cubicBezTo>
                  <a:pt x="714192" y="-31001"/>
                  <a:pt x="909798" y="21591"/>
                  <a:pt x="1037617" y="0"/>
                </a:cubicBezTo>
                <a:cubicBezTo>
                  <a:pt x="1165436" y="-21591"/>
                  <a:pt x="1355845" y="29932"/>
                  <a:pt x="1475455" y="0"/>
                </a:cubicBezTo>
                <a:cubicBezTo>
                  <a:pt x="1595065" y="-29932"/>
                  <a:pt x="1985958" y="73858"/>
                  <a:pt x="2129213" y="0"/>
                </a:cubicBezTo>
                <a:cubicBezTo>
                  <a:pt x="2272468" y="-73858"/>
                  <a:pt x="2642309" y="43946"/>
                  <a:pt x="2782972" y="0"/>
                </a:cubicBezTo>
                <a:cubicBezTo>
                  <a:pt x="2923635" y="-43946"/>
                  <a:pt x="3278472" y="44064"/>
                  <a:pt x="3490711" y="0"/>
                </a:cubicBezTo>
                <a:cubicBezTo>
                  <a:pt x="3702950" y="-44064"/>
                  <a:pt x="3955811" y="19379"/>
                  <a:pt x="4144469" y="0"/>
                </a:cubicBezTo>
                <a:cubicBezTo>
                  <a:pt x="4333127" y="-19379"/>
                  <a:pt x="4596479" y="29391"/>
                  <a:pt x="4798228" y="0"/>
                </a:cubicBezTo>
                <a:cubicBezTo>
                  <a:pt x="4999977" y="-29391"/>
                  <a:pt x="5132279" y="35109"/>
                  <a:pt x="5398006" y="0"/>
                </a:cubicBezTo>
                <a:cubicBezTo>
                  <a:pt x="5438534" y="192459"/>
                  <a:pt x="5392140" y="374008"/>
                  <a:pt x="5398006" y="601088"/>
                </a:cubicBezTo>
                <a:cubicBezTo>
                  <a:pt x="5403872" y="828168"/>
                  <a:pt x="5340556" y="949540"/>
                  <a:pt x="5398006" y="1116306"/>
                </a:cubicBezTo>
                <a:cubicBezTo>
                  <a:pt x="5455456" y="1283072"/>
                  <a:pt x="5377791" y="1362173"/>
                  <a:pt x="5398006" y="1602900"/>
                </a:cubicBezTo>
                <a:cubicBezTo>
                  <a:pt x="5418221" y="1843627"/>
                  <a:pt x="5381445" y="2011155"/>
                  <a:pt x="5398006" y="2118118"/>
                </a:cubicBezTo>
                <a:cubicBezTo>
                  <a:pt x="5414567" y="2225081"/>
                  <a:pt x="5310374" y="2558764"/>
                  <a:pt x="5398006" y="2862322"/>
                </a:cubicBezTo>
                <a:cubicBezTo>
                  <a:pt x="5266632" y="2894098"/>
                  <a:pt x="5068680" y="2823856"/>
                  <a:pt x="4960168" y="2862322"/>
                </a:cubicBezTo>
                <a:cubicBezTo>
                  <a:pt x="4851656" y="2900788"/>
                  <a:pt x="4539156" y="2834972"/>
                  <a:pt x="4360389" y="2862322"/>
                </a:cubicBezTo>
                <a:cubicBezTo>
                  <a:pt x="4181622" y="2889672"/>
                  <a:pt x="4111343" y="2836843"/>
                  <a:pt x="3922551" y="2862322"/>
                </a:cubicBezTo>
                <a:cubicBezTo>
                  <a:pt x="3733759" y="2887801"/>
                  <a:pt x="3555647" y="2825454"/>
                  <a:pt x="3376753" y="2862322"/>
                </a:cubicBezTo>
                <a:cubicBezTo>
                  <a:pt x="3197859" y="2899190"/>
                  <a:pt x="2941796" y="2778562"/>
                  <a:pt x="2669014" y="2862322"/>
                </a:cubicBezTo>
                <a:cubicBezTo>
                  <a:pt x="2396232" y="2946082"/>
                  <a:pt x="2295590" y="2838861"/>
                  <a:pt x="2015256" y="2862322"/>
                </a:cubicBezTo>
                <a:cubicBezTo>
                  <a:pt x="1734922" y="2885783"/>
                  <a:pt x="1693304" y="2815145"/>
                  <a:pt x="1577417" y="2862322"/>
                </a:cubicBezTo>
                <a:cubicBezTo>
                  <a:pt x="1461530" y="2909499"/>
                  <a:pt x="1151111" y="2809676"/>
                  <a:pt x="923659" y="2862322"/>
                </a:cubicBezTo>
                <a:cubicBezTo>
                  <a:pt x="696207" y="2914968"/>
                  <a:pt x="372395" y="2762071"/>
                  <a:pt x="0" y="2862322"/>
                </a:cubicBezTo>
                <a:cubicBezTo>
                  <a:pt x="-28168" y="2628871"/>
                  <a:pt x="55263" y="2585246"/>
                  <a:pt x="0" y="2318481"/>
                </a:cubicBezTo>
                <a:cubicBezTo>
                  <a:pt x="-55263" y="2051716"/>
                  <a:pt x="4846" y="1872777"/>
                  <a:pt x="0" y="1717393"/>
                </a:cubicBezTo>
                <a:cubicBezTo>
                  <a:pt x="-4846" y="1562009"/>
                  <a:pt x="13279" y="1328665"/>
                  <a:pt x="0" y="1144929"/>
                </a:cubicBezTo>
                <a:cubicBezTo>
                  <a:pt x="-13279" y="961193"/>
                  <a:pt x="63205" y="788516"/>
                  <a:pt x="0" y="543841"/>
                </a:cubicBezTo>
                <a:cubicBezTo>
                  <a:pt x="-63205" y="299166"/>
                  <a:pt x="47617" y="155836"/>
                  <a:pt x="0" y="0"/>
                </a:cubicBezTo>
                <a:close/>
              </a:path>
            </a:pathLst>
          </a:cu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ko-KR" altLang="en-US" sz="48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kumimoji="1" lang="en-US" altLang="ko-KR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</a:p>
          <a:p>
            <a:pPr algn="ctr">
              <a:lnSpc>
                <a:spcPct val="200000"/>
              </a:lnSpc>
            </a:pPr>
            <a:r>
              <a:rPr kumimoji="1" lang="ko-KR" altLang="en-US" sz="4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►홈페이지 소개◀︎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A974D779-6A48-A9F0-3CFA-A485A5B5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07" y="1202766"/>
            <a:ext cx="2105385" cy="13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4432299" y="1006364"/>
            <a:ext cx="3100039" cy="523220"/>
          </a:xfrm>
          <a:custGeom>
            <a:avLst/>
            <a:gdLst>
              <a:gd name="connsiteX0" fmla="*/ 0 w 3100039"/>
              <a:gd name="connsiteY0" fmla="*/ 0 h 523220"/>
              <a:gd name="connsiteX1" fmla="*/ 454672 w 3100039"/>
              <a:gd name="connsiteY1" fmla="*/ 0 h 523220"/>
              <a:gd name="connsiteX2" fmla="*/ 940345 w 3100039"/>
              <a:gd name="connsiteY2" fmla="*/ 0 h 523220"/>
              <a:gd name="connsiteX3" fmla="*/ 1364017 w 3100039"/>
              <a:gd name="connsiteY3" fmla="*/ 0 h 523220"/>
              <a:gd name="connsiteX4" fmla="*/ 1911691 w 3100039"/>
              <a:gd name="connsiteY4" fmla="*/ 0 h 523220"/>
              <a:gd name="connsiteX5" fmla="*/ 2459364 w 3100039"/>
              <a:gd name="connsiteY5" fmla="*/ 0 h 523220"/>
              <a:gd name="connsiteX6" fmla="*/ 3100039 w 3100039"/>
              <a:gd name="connsiteY6" fmla="*/ 0 h 523220"/>
              <a:gd name="connsiteX7" fmla="*/ 3100039 w 3100039"/>
              <a:gd name="connsiteY7" fmla="*/ 523220 h 523220"/>
              <a:gd name="connsiteX8" fmla="*/ 2552365 w 3100039"/>
              <a:gd name="connsiteY8" fmla="*/ 523220 h 523220"/>
              <a:gd name="connsiteX9" fmla="*/ 2004692 w 3100039"/>
              <a:gd name="connsiteY9" fmla="*/ 523220 h 523220"/>
              <a:gd name="connsiteX10" fmla="*/ 1581020 w 3100039"/>
              <a:gd name="connsiteY10" fmla="*/ 523220 h 523220"/>
              <a:gd name="connsiteX11" fmla="*/ 1064347 w 3100039"/>
              <a:gd name="connsiteY11" fmla="*/ 523220 h 523220"/>
              <a:gd name="connsiteX12" fmla="*/ 609674 w 3100039"/>
              <a:gd name="connsiteY12" fmla="*/ 523220 h 523220"/>
              <a:gd name="connsiteX13" fmla="*/ 0 w 3100039"/>
              <a:gd name="connsiteY13" fmla="*/ 523220 h 523220"/>
              <a:gd name="connsiteX14" fmla="*/ 0 w 3100039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0039" h="523220" extrusionOk="0">
                <a:moveTo>
                  <a:pt x="0" y="0"/>
                </a:moveTo>
                <a:cubicBezTo>
                  <a:pt x="172358" y="-21034"/>
                  <a:pt x="269862" y="34774"/>
                  <a:pt x="454672" y="0"/>
                </a:cubicBezTo>
                <a:cubicBezTo>
                  <a:pt x="639482" y="-34774"/>
                  <a:pt x="791365" y="23137"/>
                  <a:pt x="940345" y="0"/>
                </a:cubicBezTo>
                <a:cubicBezTo>
                  <a:pt x="1089325" y="-23137"/>
                  <a:pt x="1169539" y="18737"/>
                  <a:pt x="1364017" y="0"/>
                </a:cubicBezTo>
                <a:cubicBezTo>
                  <a:pt x="1558495" y="-18737"/>
                  <a:pt x="1679872" y="46015"/>
                  <a:pt x="1911691" y="0"/>
                </a:cubicBezTo>
                <a:cubicBezTo>
                  <a:pt x="2143510" y="-46015"/>
                  <a:pt x="2274755" y="21838"/>
                  <a:pt x="2459364" y="0"/>
                </a:cubicBezTo>
                <a:cubicBezTo>
                  <a:pt x="2643973" y="-21838"/>
                  <a:pt x="2871003" y="57637"/>
                  <a:pt x="3100039" y="0"/>
                </a:cubicBezTo>
                <a:cubicBezTo>
                  <a:pt x="3141184" y="162195"/>
                  <a:pt x="3079609" y="403907"/>
                  <a:pt x="3100039" y="523220"/>
                </a:cubicBezTo>
                <a:cubicBezTo>
                  <a:pt x="2835776" y="557090"/>
                  <a:pt x="2768878" y="482212"/>
                  <a:pt x="2552365" y="523220"/>
                </a:cubicBezTo>
                <a:cubicBezTo>
                  <a:pt x="2335852" y="564228"/>
                  <a:pt x="2201515" y="479305"/>
                  <a:pt x="2004692" y="523220"/>
                </a:cubicBezTo>
                <a:cubicBezTo>
                  <a:pt x="1807869" y="567135"/>
                  <a:pt x="1747876" y="482797"/>
                  <a:pt x="1581020" y="523220"/>
                </a:cubicBezTo>
                <a:cubicBezTo>
                  <a:pt x="1414164" y="563643"/>
                  <a:pt x="1231162" y="518174"/>
                  <a:pt x="1064347" y="523220"/>
                </a:cubicBezTo>
                <a:cubicBezTo>
                  <a:pt x="897532" y="528266"/>
                  <a:pt x="780350" y="482205"/>
                  <a:pt x="609674" y="523220"/>
                </a:cubicBezTo>
                <a:cubicBezTo>
                  <a:pt x="438998" y="564235"/>
                  <a:pt x="156508" y="452242"/>
                  <a:pt x="0" y="523220"/>
                </a:cubicBezTo>
                <a:cubicBezTo>
                  <a:pt x="-21225" y="382748"/>
                  <a:pt x="32800" y="1404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팀프로젝트 후기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FB5BD-9332-63F3-916B-57E7843DB630}"/>
              </a:ext>
            </a:extLst>
          </p:cNvPr>
          <p:cNvSpPr txBox="1"/>
          <p:nvPr/>
        </p:nvSpPr>
        <p:spPr>
          <a:xfrm>
            <a:off x="1728800" y="4195839"/>
            <a:ext cx="9166536" cy="2121350"/>
          </a:xfrm>
          <a:custGeom>
            <a:avLst/>
            <a:gdLst>
              <a:gd name="connsiteX0" fmla="*/ 0 w 9166536"/>
              <a:gd name="connsiteY0" fmla="*/ 0 h 2121350"/>
              <a:gd name="connsiteX1" fmla="*/ 297912 w 9166536"/>
              <a:gd name="connsiteY1" fmla="*/ 0 h 2121350"/>
              <a:gd name="connsiteX2" fmla="*/ 870821 w 9166536"/>
              <a:gd name="connsiteY2" fmla="*/ 0 h 2121350"/>
              <a:gd name="connsiteX3" fmla="*/ 1535395 w 9166536"/>
              <a:gd name="connsiteY3" fmla="*/ 0 h 2121350"/>
              <a:gd name="connsiteX4" fmla="*/ 2199969 w 9166536"/>
              <a:gd name="connsiteY4" fmla="*/ 0 h 2121350"/>
              <a:gd name="connsiteX5" fmla="*/ 2589546 w 9166536"/>
              <a:gd name="connsiteY5" fmla="*/ 0 h 2121350"/>
              <a:gd name="connsiteX6" fmla="*/ 3070790 w 9166536"/>
              <a:gd name="connsiteY6" fmla="*/ 0 h 2121350"/>
              <a:gd name="connsiteX7" fmla="*/ 3735363 w 9166536"/>
              <a:gd name="connsiteY7" fmla="*/ 0 h 2121350"/>
              <a:gd name="connsiteX8" fmla="*/ 4033276 w 9166536"/>
              <a:gd name="connsiteY8" fmla="*/ 0 h 2121350"/>
              <a:gd name="connsiteX9" fmla="*/ 4331188 w 9166536"/>
              <a:gd name="connsiteY9" fmla="*/ 0 h 2121350"/>
              <a:gd name="connsiteX10" fmla="*/ 4629101 w 9166536"/>
              <a:gd name="connsiteY10" fmla="*/ 0 h 2121350"/>
              <a:gd name="connsiteX11" fmla="*/ 5110344 w 9166536"/>
              <a:gd name="connsiteY11" fmla="*/ 0 h 2121350"/>
              <a:gd name="connsiteX12" fmla="*/ 5499922 w 9166536"/>
              <a:gd name="connsiteY12" fmla="*/ 0 h 2121350"/>
              <a:gd name="connsiteX13" fmla="*/ 6164495 w 9166536"/>
              <a:gd name="connsiteY13" fmla="*/ 0 h 2121350"/>
              <a:gd name="connsiteX14" fmla="*/ 6462408 w 9166536"/>
              <a:gd name="connsiteY14" fmla="*/ 0 h 2121350"/>
              <a:gd name="connsiteX15" fmla="*/ 7218647 w 9166536"/>
              <a:gd name="connsiteY15" fmla="*/ 0 h 2121350"/>
              <a:gd name="connsiteX16" fmla="*/ 7608225 w 9166536"/>
              <a:gd name="connsiteY16" fmla="*/ 0 h 2121350"/>
              <a:gd name="connsiteX17" fmla="*/ 8272799 w 9166536"/>
              <a:gd name="connsiteY17" fmla="*/ 0 h 2121350"/>
              <a:gd name="connsiteX18" fmla="*/ 9166536 w 9166536"/>
              <a:gd name="connsiteY18" fmla="*/ 0 h 2121350"/>
              <a:gd name="connsiteX19" fmla="*/ 9166536 w 9166536"/>
              <a:gd name="connsiteY19" fmla="*/ 530338 h 2121350"/>
              <a:gd name="connsiteX20" fmla="*/ 9166536 w 9166536"/>
              <a:gd name="connsiteY20" fmla="*/ 1060675 h 2121350"/>
              <a:gd name="connsiteX21" fmla="*/ 9166536 w 9166536"/>
              <a:gd name="connsiteY21" fmla="*/ 1569799 h 2121350"/>
              <a:gd name="connsiteX22" fmla="*/ 9166536 w 9166536"/>
              <a:gd name="connsiteY22" fmla="*/ 2121350 h 2121350"/>
              <a:gd name="connsiteX23" fmla="*/ 8776958 w 9166536"/>
              <a:gd name="connsiteY23" fmla="*/ 2121350 h 2121350"/>
              <a:gd name="connsiteX24" fmla="*/ 8020719 w 9166536"/>
              <a:gd name="connsiteY24" fmla="*/ 2121350 h 2121350"/>
              <a:gd name="connsiteX25" fmla="*/ 7264480 w 9166536"/>
              <a:gd name="connsiteY25" fmla="*/ 2121350 h 2121350"/>
              <a:gd name="connsiteX26" fmla="*/ 6783237 w 9166536"/>
              <a:gd name="connsiteY26" fmla="*/ 2121350 h 2121350"/>
              <a:gd name="connsiteX27" fmla="*/ 6118663 w 9166536"/>
              <a:gd name="connsiteY27" fmla="*/ 2121350 h 2121350"/>
              <a:gd name="connsiteX28" fmla="*/ 5545754 w 9166536"/>
              <a:gd name="connsiteY28" fmla="*/ 2121350 h 2121350"/>
              <a:gd name="connsiteX29" fmla="*/ 4881180 w 9166536"/>
              <a:gd name="connsiteY29" fmla="*/ 2121350 h 2121350"/>
              <a:gd name="connsiteX30" fmla="*/ 4308272 w 9166536"/>
              <a:gd name="connsiteY30" fmla="*/ 2121350 h 2121350"/>
              <a:gd name="connsiteX31" fmla="*/ 4010360 w 9166536"/>
              <a:gd name="connsiteY31" fmla="*/ 2121350 h 2121350"/>
              <a:gd name="connsiteX32" fmla="*/ 3345786 w 9166536"/>
              <a:gd name="connsiteY32" fmla="*/ 2121350 h 2121350"/>
              <a:gd name="connsiteX33" fmla="*/ 2956208 w 9166536"/>
              <a:gd name="connsiteY33" fmla="*/ 2121350 h 2121350"/>
              <a:gd name="connsiteX34" fmla="*/ 2291634 w 9166536"/>
              <a:gd name="connsiteY34" fmla="*/ 2121350 h 2121350"/>
              <a:gd name="connsiteX35" fmla="*/ 1718726 w 9166536"/>
              <a:gd name="connsiteY35" fmla="*/ 2121350 h 2121350"/>
              <a:gd name="connsiteX36" fmla="*/ 1145817 w 9166536"/>
              <a:gd name="connsiteY36" fmla="*/ 2121350 h 2121350"/>
              <a:gd name="connsiteX37" fmla="*/ 847905 w 9166536"/>
              <a:gd name="connsiteY37" fmla="*/ 2121350 h 2121350"/>
              <a:gd name="connsiteX38" fmla="*/ 0 w 9166536"/>
              <a:gd name="connsiteY38" fmla="*/ 2121350 h 2121350"/>
              <a:gd name="connsiteX39" fmla="*/ 0 w 9166536"/>
              <a:gd name="connsiteY39" fmla="*/ 1569799 h 2121350"/>
              <a:gd name="connsiteX40" fmla="*/ 0 w 9166536"/>
              <a:gd name="connsiteY40" fmla="*/ 1081889 h 2121350"/>
              <a:gd name="connsiteX41" fmla="*/ 0 w 9166536"/>
              <a:gd name="connsiteY41" fmla="*/ 572765 h 2121350"/>
              <a:gd name="connsiteX42" fmla="*/ 0 w 9166536"/>
              <a:gd name="connsiteY42" fmla="*/ 0 h 212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166536" h="2121350" extrusionOk="0">
                <a:moveTo>
                  <a:pt x="0" y="0"/>
                </a:moveTo>
                <a:cubicBezTo>
                  <a:pt x="137894" y="-7066"/>
                  <a:pt x="154670" y="27679"/>
                  <a:pt x="297912" y="0"/>
                </a:cubicBezTo>
                <a:cubicBezTo>
                  <a:pt x="441154" y="-27679"/>
                  <a:pt x="658265" y="28124"/>
                  <a:pt x="870821" y="0"/>
                </a:cubicBezTo>
                <a:cubicBezTo>
                  <a:pt x="1083377" y="-28124"/>
                  <a:pt x="1356259" y="25076"/>
                  <a:pt x="1535395" y="0"/>
                </a:cubicBezTo>
                <a:cubicBezTo>
                  <a:pt x="1714531" y="-25076"/>
                  <a:pt x="2063009" y="54221"/>
                  <a:pt x="2199969" y="0"/>
                </a:cubicBezTo>
                <a:cubicBezTo>
                  <a:pt x="2336929" y="-54221"/>
                  <a:pt x="2397794" y="36900"/>
                  <a:pt x="2589546" y="0"/>
                </a:cubicBezTo>
                <a:cubicBezTo>
                  <a:pt x="2781298" y="-36900"/>
                  <a:pt x="2922458" y="29374"/>
                  <a:pt x="3070790" y="0"/>
                </a:cubicBezTo>
                <a:cubicBezTo>
                  <a:pt x="3219122" y="-29374"/>
                  <a:pt x="3526805" y="24341"/>
                  <a:pt x="3735363" y="0"/>
                </a:cubicBezTo>
                <a:cubicBezTo>
                  <a:pt x="3943921" y="-24341"/>
                  <a:pt x="3957875" y="22672"/>
                  <a:pt x="4033276" y="0"/>
                </a:cubicBezTo>
                <a:cubicBezTo>
                  <a:pt x="4108677" y="-22672"/>
                  <a:pt x="4215813" y="20080"/>
                  <a:pt x="4331188" y="0"/>
                </a:cubicBezTo>
                <a:cubicBezTo>
                  <a:pt x="4446563" y="-20080"/>
                  <a:pt x="4562954" y="8897"/>
                  <a:pt x="4629101" y="0"/>
                </a:cubicBezTo>
                <a:cubicBezTo>
                  <a:pt x="4695248" y="-8897"/>
                  <a:pt x="4991367" y="33900"/>
                  <a:pt x="5110344" y="0"/>
                </a:cubicBezTo>
                <a:cubicBezTo>
                  <a:pt x="5229321" y="-33900"/>
                  <a:pt x="5342246" y="45948"/>
                  <a:pt x="5499922" y="0"/>
                </a:cubicBezTo>
                <a:cubicBezTo>
                  <a:pt x="5657598" y="-45948"/>
                  <a:pt x="5841277" y="5258"/>
                  <a:pt x="6164495" y="0"/>
                </a:cubicBezTo>
                <a:cubicBezTo>
                  <a:pt x="6487713" y="-5258"/>
                  <a:pt x="6317330" y="20222"/>
                  <a:pt x="6462408" y="0"/>
                </a:cubicBezTo>
                <a:cubicBezTo>
                  <a:pt x="6607486" y="-20222"/>
                  <a:pt x="7000304" y="76518"/>
                  <a:pt x="7218647" y="0"/>
                </a:cubicBezTo>
                <a:cubicBezTo>
                  <a:pt x="7436990" y="-76518"/>
                  <a:pt x="7440877" y="15383"/>
                  <a:pt x="7608225" y="0"/>
                </a:cubicBezTo>
                <a:cubicBezTo>
                  <a:pt x="7775573" y="-15383"/>
                  <a:pt x="8133004" y="11740"/>
                  <a:pt x="8272799" y="0"/>
                </a:cubicBezTo>
                <a:cubicBezTo>
                  <a:pt x="8412594" y="-11740"/>
                  <a:pt x="8734707" y="23474"/>
                  <a:pt x="9166536" y="0"/>
                </a:cubicBezTo>
                <a:cubicBezTo>
                  <a:pt x="9185120" y="127926"/>
                  <a:pt x="9165375" y="349974"/>
                  <a:pt x="9166536" y="530338"/>
                </a:cubicBezTo>
                <a:cubicBezTo>
                  <a:pt x="9167697" y="710702"/>
                  <a:pt x="9116151" y="797385"/>
                  <a:pt x="9166536" y="1060675"/>
                </a:cubicBezTo>
                <a:cubicBezTo>
                  <a:pt x="9216921" y="1323965"/>
                  <a:pt x="9149667" y="1371980"/>
                  <a:pt x="9166536" y="1569799"/>
                </a:cubicBezTo>
                <a:cubicBezTo>
                  <a:pt x="9183405" y="1767618"/>
                  <a:pt x="9108576" y="2005558"/>
                  <a:pt x="9166536" y="2121350"/>
                </a:cubicBezTo>
                <a:cubicBezTo>
                  <a:pt x="9040761" y="2123906"/>
                  <a:pt x="8967152" y="2111454"/>
                  <a:pt x="8776958" y="2121350"/>
                </a:cubicBezTo>
                <a:cubicBezTo>
                  <a:pt x="8586764" y="2131246"/>
                  <a:pt x="8229259" y="2035800"/>
                  <a:pt x="8020719" y="2121350"/>
                </a:cubicBezTo>
                <a:cubicBezTo>
                  <a:pt x="7812179" y="2206900"/>
                  <a:pt x="7592462" y="2089157"/>
                  <a:pt x="7264480" y="2121350"/>
                </a:cubicBezTo>
                <a:cubicBezTo>
                  <a:pt x="6936498" y="2153543"/>
                  <a:pt x="6912829" y="2092486"/>
                  <a:pt x="6783237" y="2121350"/>
                </a:cubicBezTo>
                <a:cubicBezTo>
                  <a:pt x="6653645" y="2150214"/>
                  <a:pt x="6447513" y="2101068"/>
                  <a:pt x="6118663" y="2121350"/>
                </a:cubicBezTo>
                <a:cubicBezTo>
                  <a:pt x="5789813" y="2141632"/>
                  <a:pt x="5700990" y="2099094"/>
                  <a:pt x="5545754" y="2121350"/>
                </a:cubicBezTo>
                <a:cubicBezTo>
                  <a:pt x="5390518" y="2143606"/>
                  <a:pt x="5159135" y="2084829"/>
                  <a:pt x="4881180" y="2121350"/>
                </a:cubicBezTo>
                <a:cubicBezTo>
                  <a:pt x="4603225" y="2157871"/>
                  <a:pt x="4539894" y="2071560"/>
                  <a:pt x="4308272" y="2121350"/>
                </a:cubicBezTo>
                <a:cubicBezTo>
                  <a:pt x="4076650" y="2171140"/>
                  <a:pt x="4140931" y="2093603"/>
                  <a:pt x="4010360" y="2121350"/>
                </a:cubicBezTo>
                <a:cubicBezTo>
                  <a:pt x="3879789" y="2149097"/>
                  <a:pt x="3564386" y="2044955"/>
                  <a:pt x="3345786" y="2121350"/>
                </a:cubicBezTo>
                <a:cubicBezTo>
                  <a:pt x="3127186" y="2197745"/>
                  <a:pt x="3088540" y="2108804"/>
                  <a:pt x="2956208" y="2121350"/>
                </a:cubicBezTo>
                <a:cubicBezTo>
                  <a:pt x="2823876" y="2133896"/>
                  <a:pt x="2621701" y="2114986"/>
                  <a:pt x="2291634" y="2121350"/>
                </a:cubicBezTo>
                <a:cubicBezTo>
                  <a:pt x="1961567" y="2127714"/>
                  <a:pt x="1862072" y="2093904"/>
                  <a:pt x="1718726" y="2121350"/>
                </a:cubicBezTo>
                <a:cubicBezTo>
                  <a:pt x="1575380" y="2148796"/>
                  <a:pt x="1262956" y="2099011"/>
                  <a:pt x="1145817" y="2121350"/>
                </a:cubicBezTo>
                <a:cubicBezTo>
                  <a:pt x="1028678" y="2143689"/>
                  <a:pt x="964809" y="2103366"/>
                  <a:pt x="847905" y="2121350"/>
                </a:cubicBezTo>
                <a:cubicBezTo>
                  <a:pt x="731001" y="2139334"/>
                  <a:pt x="248821" y="2058718"/>
                  <a:pt x="0" y="2121350"/>
                </a:cubicBezTo>
                <a:cubicBezTo>
                  <a:pt x="-54245" y="1949894"/>
                  <a:pt x="45673" y="1700864"/>
                  <a:pt x="0" y="1569799"/>
                </a:cubicBezTo>
                <a:cubicBezTo>
                  <a:pt x="-45673" y="1438734"/>
                  <a:pt x="37582" y="1279919"/>
                  <a:pt x="0" y="1081889"/>
                </a:cubicBezTo>
                <a:cubicBezTo>
                  <a:pt x="-37582" y="883859"/>
                  <a:pt x="44795" y="709576"/>
                  <a:pt x="0" y="572765"/>
                </a:cubicBezTo>
                <a:cubicBezTo>
                  <a:pt x="-44795" y="435954"/>
                  <a:pt x="41708" y="26168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3198137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처음에 프로젝트를 할 생각에 매우 막막했으나 틀을 먼저 잡고 시작하니 생각보다 잘 돼서 재밌었습니다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큰 틀은 조원들끼리 정하고 시작했음에도 각자의 </a:t>
            </a:r>
            <a:r>
              <a:rPr kumimoji="1" lang="en-CA" altLang="ko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나 </a:t>
            </a:r>
            <a:r>
              <a:rPr kumimoji="1" lang="en-CA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id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등이 겹쳐 연동했을 때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기존에 만들었던 페이지와 달라져서 다시 연결하는 게 힘들었습니다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ㅜㅜ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그래도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조원들끼리의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소통이 매우 원활하여 서로 피드백을 주며 재밌게 만들었던 것 같습니다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다음에 노트북을 산다면 맥북 말고 윈도우로 사겠습니다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ㅎㅎ</a:t>
            </a:r>
            <a:endParaRPr kumimoji="1"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314814-0AE0-481E-E785-6FA5CAFD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01" y="873515"/>
            <a:ext cx="1373988" cy="865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1E87B-77AC-7774-547F-4995E31C468D}"/>
              </a:ext>
            </a:extLst>
          </p:cNvPr>
          <p:cNvSpPr txBox="1"/>
          <p:nvPr/>
        </p:nvSpPr>
        <p:spPr>
          <a:xfrm>
            <a:off x="1730090" y="2019242"/>
            <a:ext cx="9193074" cy="1705852"/>
          </a:xfrm>
          <a:custGeom>
            <a:avLst/>
            <a:gdLst>
              <a:gd name="connsiteX0" fmla="*/ 0 w 9193074"/>
              <a:gd name="connsiteY0" fmla="*/ 0 h 1705852"/>
              <a:gd name="connsiteX1" fmla="*/ 482636 w 9193074"/>
              <a:gd name="connsiteY1" fmla="*/ 0 h 1705852"/>
              <a:gd name="connsiteX2" fmla="*/ 1149134 w 9193074"/>
              <a:gd name="connsiteY2" fmla="*/ 0 h 1705852"/>
              <a:gd name="connsiteX3" fmla="*/ 1815632 w 9193074"/>
              <a:gd name="connsiteY3" fmla="*/ 0 h 1705852"/>
              <a:gd name="connsiteX4" fmla="*/ 2390199 w 9193074"/>
              <a:gd name="connsiteY4" fmla="*/ 0 h 1705852"/>
              <a:gd name="connsiteX5" fmla="*/ 2964766 w 9193074"/>
              <a:gd name="connsiteY5" fmla="*/ 0 h 1705852"/>
              <a:gd name="connsiteX6" fmla="*/ 3355472 w 9193074"/>
              <a:gd name="connsiteY6" fmla="*/ 0 h 1705852"/>
              <a:gd name="connsiteX7" fmla="*/ 3838108 w 9193074"/>
              <a:gd name="connsiteY7" fmla="*/ 0 h 1705852"/>
              <a:gd name="connsiteX8" fmla="*/ 4320745 w 9193074"/>
              <a:gd name="connsiteY8" fmla="*/ 0 h 1705852"/>
              <a:gd name="connsiteX9" fmla="*/ 4711450 w 9193074"/>
              <a:gd name="connsiteY9" fmla="*/ 0 h 1705852"/>
              <a:gd name="connsiteX10" fmla="*/ 5377948 w 9193074"/>
              <a:gd name="connsiteY10" fmla="*/ 0 h 1705852"/>
              <a:gd name="connsiteX11" fmla="*/ 6044446 w 9193074"/>
              <a:gd name="connsiteY11" fmla="*/ 0 h 1705852"/>
              <a:gd name="connsiteX12" fmla="*/ 6435152 w 9193074"/>
              <a:gd name="connsiteY12" fmla="*/ 0 h 1705852"/>
              <a:gd name="connsiteX13" fmla="*/ 6917788 w 9193074"/>
              <a:gd name="connsiteY13" fmla="*/ 0 h 1705852"/>
              <a:gd name="connsiteX14" fmla="*/ 7584286 w 9193074"/>
              <a:gd name="connsiteY14" fmla="*/ 0 h 1705852"/>
              <a:gd name="connsiteX15" fmla="*/ 8066922 w 9193074"/>
              <a:gd name="connsiteY15" fmla="*/ 0 h 1705852"/>
              <a:gd name="connsiteX16" fmla="*/ 8549559 w 9193074"/>
              <a:gd name="connsiteY16" fmla="*/ 0 h 1705852"/>
              <a:gd name="connsiteX17" fmla="*/ 9193074 w 9193074"/>
              <a:gd name="connsiteY17" fmla="*/ 0 h 1705852"/>
              <a:gd name="connsiteX18" fmla="*/ 9193074 w 9193074"/>
              <a:gd name="connsiteY18" fmla="*/ 602734 h 1705852"/>
              <a:gd name="connsiteX19" fmla="*/ 9193074 w 9193074"/>
              <a:gd name="connsiteY19" fmla="*/ 1205469 h 1705852"/>
              <a:gd name="connsiteX20" fmla="*/ 9193074 w 9193074"/>
              <a:gd name="connsiteY20" fmla="*/ 1705852 h 1705852"/>
              <a:gd name="connsiteX21" fmla="*/ 8434645 w 9193074"/>
              <a:gd name="connsiteY21" fmla="*/ 1705852 h 1705852"/>
              <a:gd name="connsiteX22" fmla="*/ 7952009 w 9193074"/>
              <a:gd name="connsiteY22" fmla="*/ 1705852 h 1705852"/>
              <a:gd name="connsiteX23" fmla="*/ 7561303 w 9193074"/>
              <a:gd name="connsiteY23" fmla="*/ 1705852 h 1705852"/>
              <a:gd name="connsiteX24" fmla="*/ 7262528 w 9193074"/>
              <a:gd name="connsiteY24" fmla="*/ 1705852 h 1705852"/>
              <a:gd name="connsiteX25" fmla="*/ 6596031 w 9193074"/>
              <a:gd name="connsiteY25" fmla="*/ 1705852 h 1705852"/>
              <a:gd name="connsiteX26" fmla="*/ 6113394 w 9193074"/>
              <a:gd name="connsiteY26" fmla="*/ 1705852 h 1705852"/>
              <a:gd name="connsiteX27" fmla="*/ 5446896 w 9193074"/>
              <a:gd name="connsiteY27" fmla="*/ 1705852 h 1705852"/>
              <a:gd name="connsiteX28" fmla="*/ 4872329 w 9193074"/>
              <a:gd name="connsiteY28" fmla="*/ 1705852 h 1705852"/>
              <a:gd name="connsiteX29" fmla="*/ 4297762 w 9193074"/>
              <a:gd name="connsiteY29" fmla="*/ 1705852 h 1705852"/>
              <a:gd name="connsiteX30" fmla="*/ 3723195 w 9193074"/>
              <a:gd name="connsiteY30" fmla="*/ 1705852 h 1705852"/>
              <a:gd name="connsiteX31" fmla="*/ 3148628 w 9193074"/>
              <a:gd name="connsiteY31" fmla="*/ 1705852 h 1705852"/>
              <a:gd name="connsiteX32" fmla="*/ 2849853 w 9193074"/>
              <a:gd name="connsiteY32" fmla="*/ 1705852 h 1705852"/>
              <a:gd name="connsiteX33" fmla="*/ 2367217 w 9193074"/>
              <a:gd name="connsiteY33" fmla="*/ 1705852 h 1705852"/>
              <a:gd name="connsiteX34" fmla="*/ 1884580 w 9193074"/>
              <a:gd name="connsiteY34" fmla="*/ 1705852 h 1705852"/>
              <a:gd name="connsiteX35" fmla="*/ 1310013 w 9193074"/>
              <a:gd name="connsiteY35" fmla="*/ 1705852 h 1705852"/>
              <a:gd name="connsiteX36" fmla="*/ 827377 w 9193074"/>
              <a:gd name="connsiteY36" fmla="*/ 1705852 h 1705852"/>
              <a:gd name="connsiteX37" fmla="*/ 0 w 9193074"/>
              <a:gd name="connsiteY37" fmla="*/ 1705852 h 1705852"/>
              <a:gd name="connsiteX38" fmla="*/ 0 w 9193074"/>
              <a:gd name="connsiteY38" fmla="*/ 1120176 h 1705852"/>
              <a:gd name="connsiteX39" fmla="*/ 0 w 9193074"/>
              <a:gd name="connsiteY39" fmla="*/ 602734 h 1705852"/>
              <a:gd name="connsiteX40" fmla="*/ 0 w 9193074"/>
              <a:gd name="connsiteY40" fmla="*/ 0 h 170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193074" h="1705852" extrusionOk="0">
                <a:moveTo>
                  <a:pt x="0" y="0"/>
                </a:moveTo>
                <a:cubicBezTo>
                  <a:pt x="111172" y="-34143"/>
                  <a:pt x="262409" y="20280"/>
                  <a:pt x="482636" y="0"/>
                </a:cubicBezTo>
                <a:cubicBezTo>
                  <a:pt x="702863" y="-20280"/>
                  <a:pt x="882268" y="11865"/>
                  <a:pt x="1149134" y="0"/>
                </a:cubicBezTo>
                <a:cubicBezTo>
                  <a:pt x="1416000" y="-11865"/>
                  <a:pt x="1553214" y="25859"/>
                  <a:pt x="1815632" y="0"/>
                </a:cubicBezTo>
                <a:cubicBezTo>
                  <a:pt x="2078050" y="-25859"/>
                  <a:pt x="2171834" y="62497"/>
                  <a:pt x="2390199" y="0"/>
                </a:cubicBezTo>
                <a:cubicBezTo>
                  <a:pt x="2608564" y="-62497"/>
                  <a:pt x="2800387" y="581"/>
                  <a:pt x="2964766" y="0"/>
                </a:cubicBezTo>
                <a:cubicBezTo>
                  <a:pt x="3129145" y="-581"/>
                  <a:pt x="3165214" y="27171"/>
                  <a:pt x="3355472" y="0"/>
                </a:cubicBezTo>
                <a:cubicBezTo>
                  <a:pt x="3545730" y="-27171"/>
                  <a:pt x="3714674" y="52951"/>
                  <a:pt x="3838108" y="0"/>
                </a:cubicBezTo>
                <a:cubicBezTo>
                  <a:pt x="3961542" y="-52951"/>
                  <a:pt x="4175456" y="3420"/>
                  <a:pt x="4320745" y="0"/>
                </a:cubicBezTo>
                <a:cubicBezTo>
                  <a:pt x="4466034" y="-3420"/>
                  <a:pt x="4594026" y="23981"/>
                  <a:pt x="4711450" y="0"/>
                </a:cubicBezTo>
                <a:cubicBezTo>
                  <a:pt x="4828875" y="-23981"/>
                  <a:pt x="5091824" y="77754"/>
                  <a:pt x="5377948" y="0"/>
                </a:cubicBezTo>
                <a:cubicBezTo>
                  <a:pt x="5664072" y="-77754"/>
                  <a:pt x="5733437" y="67214"/>
                  <a:pt x="6044446" y="0"/>
                </a:cubicBezTo>
                <a:cubicBezTo>
                  <a:pt x="6355455" y="-67214"/>
                  <a:pt x="6310113" y="7658"/>
                  <a:pt x="6435152" y="0"/>
                </a:cubicBezTo>
                <a:cubicBezTo>
                  <a:pt x="6560191" y="-7658"/>
                  <a:pt x="6812729" y="35895"/>
                  <a:pt x="6917788" y="0"/>
                </a:cubicBezTo>
                <a:cubicBezTo>
                  <a:pt x="7022847" y="-35895"/>
                  <a:pt x="7257682" y="17117"/>
                  <a:pt x="7584286" y="0"/>
                </a:cubicBezTo>
                <a:cubicBezTo>
                  <a:pt x="7910890" y="-17117"/>
                  <a:pt x="7963585" y="52639"/>
                  <a:pt x="8066922" y="0"/>
                </a:cubicBezTo>
                <a:cubicBezTo>
                  <a:pt x="8170259" y="-52639"/>
                  <a:pt x="8382581" y="26084"/>
                  <a:pt x="8549559" y="0"/>
                </a:cubicBezTo>
                <a:cubicBezTo>
                  <a:pt x="8716537" y="-26084"/>
                  <a:pt x="8989668" y="19660"/>
                  <a:pt x="9193074" y="0"/>
                </a:cubicBezTo>
                <a:cubicBezTo>
                  <a:pt x="9213025" y="264253"/>
                  <a:pt x="9139112" y="474280"/>
                  <a:pt x="9193074" y="602734"/>
                </a:cubicBezTo>
                <a:cubicBezTo>
                  <a:pt x="9247036" y="731188"/>
                  <a:pt x="9149503" y="928573"/>
                  <a:pt x="9193074" y="1205469"/>
                </a:cubicBezTo>
                <a:cubicBezTo>
                  <a:pt x="9236645" y="1482365"/>
                  <a:pt x="9161946" y="1533059"/>
                  <a:pt x="9193074" y="1705852"/>
                </a:cubicBezTo>
                <a:cubicBezTo>
                  <a:pt x="8818544" y="1772116"/>
                  <a:pt x="8692791" y="1698045"/>
                  <a:pt x="8434645" y="1705852"/>
                </a:cubicBezTo>
                <a:cubicBezTo>
                  <a:pt x="8176499" y="1713659"/>
                  <a:pt x="8104765" y="1705147"/>
                  <a:pt x="7952009" y="1705852"/>
                </a:cubicBezTo>
                <a:cubicBezTo>
                  <a:pt x="7799253" y="1706557"/>
                  <a:pt x="7729891" y="1695036"/>
                  <a:pt x="7561303" y="1705852"/>
                </a:cubicBezTo>
                <a:cubicBezTo>
                  <a:pt x="7392715" y="1716668"/>
                  <a:pt x="7350994" y="1696953"/>
                  <a:pt x="7262528" y="1705852"/>
                </a:cubicBezTo>
                <a:cubicBezTo>
                  <a:pt x="7174063" y="1714751"/>
                  <a:pt x="6846652" y="1668022"/>
                  <a:pt x="6596031" y="1705852"/>
                </a:cubicBezTo>
                <a:cubicBezTo>
                  <a:pt x="6345410" y="1743682"/>
                  <a:pt x="6210478" y="1675012"/>
                  <a:pt x="6113394" y="1705852"/>
                </a:cubicBezTo>
                <a:cubicBezTo>
                  <a:pt x="6016310" y="1736692"/>
                  <a:pt x="5724064" y="1660919"/>
                  <a:pt x="5446896" y="1705852"/>
                </a:cubicBezTo>
                <a:cubicBezTo>
                  <a:pt x="5169728" y="1750785"/>
                  <a:pt x="5101005" y="1685317"/>
                  <a:pt x="4872329" y="1705852"/>
                </a:cubicBezTo>
                <a:cubicBezTo>
                  <a:pt x="4643653" y="1726387"/>
                  <a:pt x="4489292" y="1669189"/>
                  <a:pt x="4297762" y="1705852"/>
                </a:cubicBezTo>
                <a:cubicBezTo>
                  <a:pt x="4106232" y="1742515"/>
                  <a:pt x="3899097" y="1662512"/>
                  <a:pt x="3723195" y="1705852"/>
                </a:cubicBezTo>
                <a:cubicBezTo>
                  <a:pt x="3547293" y="1749192"/>
                  <a:pt x="3413230" y="1673096"/>
                  <a:pt x="3148628" y="1705852"/>
                </a:cubicBezTo>
                <a:cubicBezTo>
                  <a:pt x="2884026" y="1738608"/>
                  <a:pt x="2912016" y="1698054"/>
                  <a:pt x="2849853" y="1705852"/>
                </a:cubicBezTo>
                <a:cubicBezTo>
                  <a:pt x="2787690" y="1713650"/>
                  <a:pt x="2568942" y="1674633"/>
                  <a:pt x="2367217" y="1705852"/>
                </a:cubicBezTo>
                <a:cubicBezTo>
                  <a:pt x="2165492" y="1737071"/>
                  <a:pt x="2031416" y="1664864"/>
                  <a:pt x="1884580" y="1705852"/>
                </a:cubicBezTo>
                <a:cubicBezTo>
                  <a:pt x="1737744" y="1746840"/>
                  <a:pt x="1545476" y="1646382"/>
                  <a:pt x="1310013" y="1705852"/>
                </a:cubicBezTo>
                <a:cubicBezTo>
                  <a:pt x="1074550" y="1765322"/>
                  <a:pt x="1013385" y="1662403"/>
                  <a:pt x="827377" y="1705852"/>
                </a:cubicBezTo>
                <a:cubicBezTo>
                  <a:pt x="641369" y="1749301"/>
                  <a:pt x="349627" y="1638631"/>
                  <a:pt x="0" y="1705852"/>
                </a:cubicBezTo>
                <a:cubicBezTo>
                  <a:pt x="-21767" y="1504832"/>
                  <a:pt x="51981" y="1269895"/>
                  <a:pt x="0" y="1120176"/>
                </a:cubicBezTo>
                <a:cubicBezTo>
                  <a:pt x="-51981" y="970457"/>
                  <a:pt x="13348" y="821103"/>
                  <a:pt x="0" y="602734"/>
                </a:cubicBezTo>
                <a:cubicBezTo>
                  <a:pt x="-13348" y="384365"/>
                  <a:pt x="27082" y="13197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163183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처음 웹페이지 틀을 만들고 구상을 하는 게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막막했었는데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차근차근 하나씩 만들어 가면서 자신감도 붙고 재밌었습니다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다만 팀원들 마다 </a:t>
            </a:r>
            <a:r>
              <a:rPr kumimoji="1" lang="en-CA" altLang="ko-KR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css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파일 위치나 페이지 링크 경로가 달라서 깨지는 경우가 빈번하여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어려움이 많았습니다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프로젝트 시작전에 파일 위치를 미리 정하여 서로 양식을 맞추고 변경사항이 있으면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조율하여 각자의 파일 위치를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고정시키는게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제일 중요하다고 느꼈습니다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  <a:endParaRPr kumimoji="1"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9DD90-F101-8A66-5FDD-0CA2CEF21CC1}"/>
              </a:ext>
            </a:extLst>
          </p:cNvPr>
          <p:cNvSpPr txBox="1"/>
          <p:nvPr/>
        </p:nvSpPr>
        <p:spPr>
          <a:xfrm>
            <a:off x="1713214" y="1626683"/>
            <a:ext cx="118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이창규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1F098-3BD8-7907-F9ED-B03FAD72181A}"/>
              </a:ext>
            </a:extLst>
          </p:cNvPr>
          <p:cNvSpPr txBox="1"/>
          <p:nvPr/>
        </p:nvSpPr>
        <p:spPr>
          <a:xfrm>
            <a:off x="1713562" y="3791418"/>
            <a:ext cx="130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김노아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0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/>
          <p:cNvGrpSpPr/>
          <p:nvPr/>
        </p:nvGrpSpPr>
        <p:grpSpPr>
          <a:xfrm>
            <a:off x="0" y="384964"/>
            <a:ext cx="12026582" cy="6286704"/>
            <a:chOff x="1" y="424720"/>
            <a:chExt cx="12026582" cy="6286704"/>
          </a:xfrm>
        </p:grpSpPr>
        <p:sp>
          <p:nvSpPr>
            <p:cNvPr id="169" name="자유형 168"/>
            <p:cNvSpPr/>
            <p:nvPr/>
          </p:nvSpPr>
          <p:spPr>
            <a:xfrm>
              <a:off x="1" y="5381625"/>
              <a:ext cx="1009650" cy="1171575"/>
            </a:xfrm>
            <a:custGeom>
              <a:avLst/>
              <a:gdLst>
                <a:gd name="connsiteX0" fmla="*/ 895350 w 1019175"/>
                <a:gd name="connsiteY0" fmla="*/ 1171575 h 1171575"/>
                <a:gd name="connsiteX1" fmla="*/ 0 w 1019175"/>
                <a:gd name="connsiteY1" fmla="*/ 676275 h 1171575"/>
                <a:gd name="connsiteX2" fmla="*/ 9525 w 1019175"/>
                <a:gd name="connsiteY2" fmla="*/ 9525 h 1171575"/>
                <a:gd name="connsiteX3" fmla="*/ 1019175 w 1019175"/>
                <a:gd name="connsiteY3" fmla="*/ 0 h 1171575"/>
                <a:gd name="connsiteX4" fmla="*/ 895350 w 1019175"/>
                <a:gd name="connsiteY4" fmla="*/ 1171575 h 1171575"/>
                <a:gd name="connsiteX0" fmla="*/ 885825 w 1009650"/>
                <a:gd name="connsiteY0" fmla="*/ 1171575 h 1171575"/>
                <a:gd name="connsiteX1" fmla="*/ 0 w 1009650"/>
                <a:gd name="connsiteY1" fmla="*/ 676275 h 1171575"/>
                <a:gd name="connsiteX2" fmla="*/ 0 w 1009650"/>
                <a:gd name="connsiteY2" fmla="*/ 9525 h 1171575"/>
                <a:gd name="connsiteX3" fmla="*/ 1009650 w 1009650"/>
                <a:gd name="connsiteY3" fmla="*/ 0 h 1171575"/>
                <a:gd name="connsiteX4" fmla="*/ 885825 w 1009650"/>
                <a:gd name="connsiteY4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50" h="1171575">
                  <a:moveTo>
                    <a:pt x="885825" y="1171575"/>
                  </a:moveTo>
                  <a:lnTo>
                    <a:pt x="0" y="676275"/>
                  </a:lnTo>
                  <a:lnTo>
                    <a:pt x="0" y="9525"/>
                  </a:lnTo>
                  <a:lnTo>
                    <a:pt x="1009650" y="0"/>
                  </a:lnTo>
                  <a:lnTo>
                    <a:pt x="885825" y="1171575"/>
                  </a:lnTo>
                  <a:close/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5400000" flipV="1">
              <a:off x="3160453" y="-2154707"/>
              <a:ext cx="6286704" cy="11445557"/>
              <a:chOff x="2660434" y="-2646738"/>
              <a:chExt cx="6576640" cy="1197341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2660434" y="-2646738"/>
                <a:ext cx="6410993" cy="11944753"/>
              </a:xfrm>
              <a:custGeom>
                <a:avLst/>
                <a:gdLst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0114 h 11800114"/>
                  <a:gd name="connsiteX1" fmla="*/ 0 w 6560458"/>
                  <a:gd name="connsiteY1" fmla="*/ 11321143 h 11800114"/>
                  <a:gd name="connsiteX2" fmla="*/ 304800 w 6560458"/>
                  <a:gd name="connsiteY2" fmla="*/ 0 h 11800114"/>
                  <a:gd name="connsiteX3" fmla="*/ 6066972 w 6560458"/>
                  <a:gd name="connsiteY3" fmla="*/ 43543 h 11800114"/>
                  <a:gd name="connsiteX4" fmla="*/ 6560458 w 6560458"/>
                  <a:gd name="connsiteY4" fmla="*/ 333829 h 11800114"/>
                  <a:gd name="connsiteX5" fmla="*/ 537029 w 6560458"/>
                  <a:gd name="connsiteY5" fmla="*/ 11800114 h 11800114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537029 w 6560458"/>
                  <a:gd name="connsiteY0" fmla="*/ 11805253 h 11805253"/>
                  <a:gd name="connsiteX1" fmla="*/ 0 w 6560458"/>
                  <a:gd name="connsiteY1" fmla="*/ 11326282 h 11805253"/>
                  <a:gd name="connsiteX2" fmla="*/ 304800 w 6560458"/>
                  <a:gd name="connsiteY2" fmla="*/ 5139 h 11805253"/>
                  <a:gd name="connsiteX3" fmla="*/ 6066972 w 6560458"/>
                  <a:gd name="connsiteY3" fmla="*/ 48682 h 11805253"/>
                  <a:gd name="connsiteX4" fmla="*/ 6560458 w 6560458"/>
                  <a:gd name="connsiteY4" fmla="*/ 338968 h 11805253"/>
                  <a:gd name="connsiteX5" fmla="*/ 537029 w 6560458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805253 h 11805253"/>
                  <a:gd name="connsiteX1" fmla="*/ 0 w 6401029"/>
                  <a:gd name="connsiteY1" fmla="*/ 11455818 h 11805253"/>
                  <a:gd name="connsiteX2" fmla="*/ 145371 w 6401029"/>
                  <a:gd name="connsiteY2" fmla="*/ 5139 h 11805253"/>
                  <a:gd name="connsiteX3" fmla="*/ 5907543 w 6401029"/>
                  <a:gd name="connsiteY3" fmla="*/ 48682 h 11805253"/>
                  <a:gd name="connsiteX4" fmla="*/ 6401029 w 6401029"/>
                  <a:gd name="connsiteY4" fmla="*/ 338968 h 11805253"/>
                  <a:gd name="connsiteX5" fmla="*/ 377600 w 6401029"/>
                  <a:gd name="connsiteY5" fmla="*/ 11805253 h 11805253"/>
                  <a:gd name="connsiteX0" fmla="*/ 377600 w 6401029"/>
                  <a:gd name="connsiteY0" fmla="*/ 11944753 h 11944753"/>
                  <a:gd name="connsiteX1" fmla="*/ 0 w 6401029"/>
                  <a:gd name="connsiteY1" fmla="*/ 11455818 h 11944753"/>
                  <a:gd name="connsiteX2" fmla="*/ 145371 w 6401029"/>
                  <a:gd name="connsiteY2" fmla="*/ 5139 h 11944753"/>
                  <a:gd name="connsiteX3" fmla="*/ 5907543 w 6401029"/>
                  <a:gd name="connsiteY3" fmla="*/ 48682 h 11944753"/>
                  <a:gd name="connsiteX4" fmla="*/ 6401029 w 6401029"/>
                  <a:gd name="connsiteY4" fmla="*/ 338968 h 11944753"/>
                  <a:gd name="connsiteX5" fmla="*/ 377600 w 6401029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  <a:gd name="connsiteX0" fmla="*/ 387564 w 6410993"/>
                  <a:gd name="connsiteY0" fmla="*/ 11944753 h 11944753"/>
                  <a:gd name="connsiteX1" fmla="*/ 0 w 6410993"/>
                  <a:gd name="connsiteY1" fmla="*/ 11645139 h 11944753"/>
                  <a:gd name="connsiteX2" fmla="*/ 155335 w 6410993"/>
                  <a:gd name="connsiteY2" fmla="*/ 5139 h 11944753"/>
                  <a:gd name="connsiteX3" fmla="*/ 5917507 w 6410993"/>
                  <a:gd name="connsiteY3" fmla="*/ 48682 h 11944753"/>
                  <a:gd name="connsiteX4" fmla="*/ 6410993 w 6410993"/>
                  <a:gd name="connsiteY4" fmla="*/ 338968 h 11944753"/>
                  <a:gd name="connsiteX5" fmla="*/ 387564 w 6410993"/>
                  <a:gd name="connsiteY5" fmla="*/ 11944753 h 11944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0993" h="11944753">
                    <a:moveTo>
                      <a:pt x="387564" y="11944753"/>
                    </a:moveTo>
                    <a:cubicBezTo>
                      <a:pt x="208554" y="11785096"/>
                      <a:pt x="278653" y="11834688"/>
                      <a:pt x="0" y="11645139"/>
                    </a:cubicBezTo>
                    <a:cubicBezTo>
                      <a:pt x="181314" y="8509140"/>
                      <a:pt x="203203" y="4476355"/>
                      <a:pt x="155335" y="5139"/>
                    </a:cubicBezTo>
                    <a:cubicBezTo>
                      <a:pt x="2076059" y="-28176"/>
                      <a:pt x="3996783" y="113882"/>
                      <a:pt x="5917507" y="48682"/>
                    </a:cubicBezTo>
                    <a:lnTo>
                      <a:pt x="6410993" y="338968"/>
                    </a:lnTo>
                    <a:lnTo>
                      <a:pt x="387564" y="11944753"/>
                    </a:lnTo>
                    <a:close/>
                  </a:path>
                </a:pathLst>
              </a:custGeom>
              <a:solidFill>
                <a:srgbClr val="D9B0B6"/>
              </a:solidFill>
              <a:ln w="25400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 rot="5400000">
                <a:off x="330850" y="420453"/>
                <a:ext cx="11628844" cy="6183605"/>
              </a:xfrm>
              <a:custGeom>
                <a:avLst/>
                <a:gdLst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0 h 5738960"/>
                  <a:gd name="connsiteX1" fmla="*/ 10965830 w 10965830"/>
                  <a:gd name="connsiteY1" fmla="*/ 0 h 5738960"/>
                  <a:gd name="connsiteX2" fmla="*/ 10965830 w 10965830"/>
                  <a:gd name="connsiteY2" fmla="*/ 5738960 h 5738960"/>
                  <a:gd name="connsiteX3" fmla="*/ 0 w 10965830"/>
                  <a:gd name="connsiteY3" fmla="*/ 5738960 h 5738960"/>
                  <a:gd name="connsiteX4" fmla="*/ 0 w 10965830"/>
                  <a:gd name="connsiteY4" fmla="*/ 0 h 5738960"/>
                  <a:gd name="connsiteX0" fmla="*/ 0 w 10965830"/>
                  <a:gd name="connsiteY0" fmla="*/ 84666 h 5823626"/>
                  <a:gd name="connsiteX1" fmla="*/ 10965830 w 10965830"/>
                  <a:gd name="connsiteY1" fmla="*/ 84666 h 5823626"/>
                  <a:gd name="connsiteX2" fmla="*/ 10965830 w 10965830"/>
                  <a:gd name="connsiteY2" fmla="*/ 5823626 h 5823626"/>
                  <a:gd name="connsiteX3" fmla="*/ 0 w 10965830"/>
                  <a:gd name="connsiteY3" fmla="*/ 5823626 h 5823626"/>
                  <a:gd name="connsiteX4" fmla="*/ 0 w 10965830"/>
                  <a:gd name="connsiteY4" fmla="*/ 84666 h 5823626"/>
                  <a:gd name="connsiteX0" fmla="*/ 0 w 10965830"/>
                  <a:gd name="connsiteY0" fmla="*/ 116033 h 5854993"/>
                  <a:gd name="connsiteX1" fmla="*/ 10965830 w 10965830"/>
                  <a:gd name="connsiteY1" fmla="*/ 116033 h 5854993"/>
                  <a:gd name="connsiteX2" fmla="*/ 10965830 w 10965830"/>
                  <a:gd name="connsiteY2" fmla="*/ 5854993 h 5854993"/>
                  <a:gd name="connsiteX3" fmla="*/ 0 w 10965830"/>
                  <a:gd name="connsiteY3" fmla="*/ 5854993 h 5854993"/>
                  <a:gd name="connsiteX4" fmla="*/ 0 w 10965830"/>
                  <a:gd name="connsiteY4" fmla="*/ 116033 h 5854993"/>
                  <a:gd name="connsiteX0" fmla="*/ 0 w 11101296"/>
                  <a:gd name="connsiteY0" fmla="*/ 116033 h 5854993"/>
                  <a:gd name="connsiteX1" fmla="*/ 10965830 w 11101296"/>
                  <a:gd name="connsiteY1" fmla="*/ 116033 h 5854993"/>
                  <a:gd name="connsiteX2" fmla="*/ 10965830 w 11101296"/>
                  <a:gd name="connsiteY2" fmla="*/ 5854993 h 5854993"/>
                  <a:gd name="connsiteX3" fmla="*/ 0 w 11101296"/>
                  <a:gd name="connsiteY3" fmla="*/ 5854993 h 5854993"/>
                  <a:gd name="connsiteX4" fmla="*/ 0 w 11101296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1067638"/>
                  <a:gd name="connsiteY0" fmla="*/ 116033 h 5854993"/>
                  <a:gd name="connsiteX1" fmla="*/ 10965830 w 11067638"/>
                  <a:gd name="connsiteY1" fmla="*/ 116033 h 5854993"/>
                  <a:gd name="connsiteX2" fmla="*/ 10965830 w 11067638"/>
                  <a:gd name="connsiteY2" fmla="*/ 5854993 h 5854993"/>
                  <a:gd name="connsiteX3" fmla="*/ 0 w 11067638"/>
                  <a:gd name="connsiteY3" fmla="*/ 5854993 h 5854993"/>
                  <a:gd name="connsiteX4" fmla="*/ 0 w 11067638"/>
                  <a:gd name="connsiteY4" fmla="*/ 116033 h 5854993"/>
                  <a:gd name="connsiteX0" fmla="*/ 0 w 10982826"/>
                  <a:gd name="connsiteY0" fmla="*/ 116033 h 5854993"/>
                  <a:gd name="connsiteX1" fmla="*/ 10965830 w 10982826"/>
                  <a:gd name="connsiteY1" fmla="*/ 116033 h 5854993"/>
                  <a:gd name="connsiteX2" fmla="*/ 10965830 w 10982826"/>
                  <a:gd name="connsiteY2" fmla="*/ 5854993 h 5854993"/>
                  <a:gd name="connsiteX3" fmla="*/ 0 w 10982826"/>
                  <a:gd name="connsiteY3" fmla="*/ 5854993 h 5854993"/>
                  <a:gd name="connsiteX4" fmla="*/ 0 w 10982826"/>
                  <a:gd name="connsiteY4" fmla="*/ 116033 h 5854993"/>
                  <a:gd name="connsiteX0" fmla="*/ 0 w 11111144"/>
                  <a:gd name="connsiteY0" fmla="*/ 152987 h 5891947"/>
                  <a:gd name="connsiteX1" fmla="*/ 11099180 w 11111144"/>
                  <a:gd name="connsiteY1" fmla="*/ 95837 h 5891947"/>
                  <a:gd name="connsiteX2" fmla="*/ 10965830 w 11111144"/>
                  <a:gd name="connsiteY2" fmla="*/ 5891947 h 5891947"/>
                  <a:gd name="connsiteX3" fmla="*/ 0 w 11111144"/>
                  <a:gd name="connsiteY3" fmla="*/ 5891947 h 5891947"/>
                  <a:gd name="connsiteX4" fmla="*/ 0 w 11111144"/>
                  <a:gd name="connsiteY4" fmla="*/ 152987 h 5891947"/>
                  <a:gd name="connsiteX0" fmla="*/ 0 w 11116176"/>
                  <a:gd name="connsiteY0" fmla="*/ 152987 h 5910997"/>
                  <a:gd name="connsiteX1" fmla="*/ 11099180 w 11116176"/>
                  <a:gd name="connsiteY1" fmla="*/ 95837 h 5910997"/>
                  <a:gd name="connsiteX2" fmla="*/ 11099180 w 11116176"/>
                  <a:gd name="connsiteY2" fmla="*/ 5910997 h 5910997"/>
                  <a:gd name="connsiteX3" fmla="*/ 0 w 11116176"/>
                  <a:gd name="connsiteY3" fmla="*/ 5891947 h 5910997"/>
                  <a:gd name="connsiteX4" fmla="*/ 0 w 11116176"/>
                  <a:gd name="connsiteY4" fmla="*/ 152987 h 591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16176" h="5910997">
                    <a:moveTo>
                      <a:pt x="0" y="152987"/>
                    </a:moveTo>
                    <a:cubicBezTo>
                      <a:pt x="3741002" y="38687"/>
                      <a:pt x="7186728" y="-94663"/>
                      <a:pt x="11099180" y="95837"/>
                    </a:cubicBezTo>
                    <a:cubicBezTo>
                      <a:pt x="11184905" y="2085024"/>
                      <a:pt x="10908680" y="2912159"/>
                      <a:pt x="11099180" y="5910997"/>
                    </a:cubicBezTo>
                    <a:cubicBezTo>
                      <a:pt x="9444153" y="5758597"/>
                      <a:pt x="4083902" y="5806222"/>
                      <a:pt x="0" y="5891947"/>
                    </a:cubicBezTo>
                    <a:lnTo>
                      <a:pt x="0" y="152987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solidFill>
                  <a:srgbClr val="47001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581025" y="571500"/>
              <a:ext cx="10772775" cy="5716905"/>
              <a:chOff x="581025" y="600075"/>
              <a:chExt cx="10772775" cy="5716905"/>
            </a:xfrm>
          </p:grpSpPr>
          <p:sp>
            <p:nvSpPr>
              <p:cNvPr id="73" name="자유형 72"/>
              <p:cNvSpPr/>
              <p:nvPr/>
            </p:nvSpPr>
            <p:spPr>
              <a:xfrm>
                <a:off x="581025" y="600075"/>
                <a:ext cx="314520" cy="228261"/>
              </a:xfrm>
              <a:custGeom>
                <a:avLst/>
                <a:gdLst>
                  <a:gd name="connsiteX0" fmla="*/ 304800 w 304800"/>
                  <a:gd name="connsiteY0" fmla="*/ 200025 h 200025"/>
                  <a:gd name="connsiteX1" fmla="*/ 0 w 304800"/>
                  <a:gd name="connsiteY1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 h="200025">
                    <a:moveTo>
                      <a:pt x="304800" y="200025"/>
                    </a:moveTo>
                    <a:lnTo>
                      <a:pt x="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742950" y="704850"/>
                <a:ext cx="542925" cy="657225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824775" y="77596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84321" y="666392"/>
                <a:ext cx="311904" cy="377568"/>
              </a:xfrm>
              <a:custGeom>
                <a:avLst/>
                <a:gdLst>
                  <a:gd name="connsiteX0" fmla="*/ 542925 w 542925"/>
                  <a:gd name="connsiteY0" fmla="*/ 0 h 657225"/>
                  <a:gd name="connsiteX1" fmla="*/ 0 w 542925"/>
                  <a:gd name="connsiteY1" fmla="*/ 9525 h 657225"/>
                  <a:gd name="connsiteX2" fmla="*/ 9525 w 542925"/>
                  <a:gd name="connsiteY2" fmla="*/ 65722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657225">
                    <a:moveTo>
                      <a:pt x="542925" y="0"/>
                    </a:moveTo>
                    <a:lnTo>
                      <a:pt x="0" y="9525"/>
                    </a:lnTo>
                    <a:lnTo>
                      <a:pt x="9525" y="657225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736600" y="1651000"/>
                <a:ext cx="43281" cy="4330700"/>
              </a:xfrm>
              <a:custGeom>
                <a:avLst/>
                <a:gdLst>
                  <a:gd name="connsiteX0" fmla="*/ 12700 w 13922"/>
                  <a:gd name="connsiteY0" fmla="*/ 0 h 4330700"/>
                  <a:gd name="connsiteX1" fmla="*/ 12700 w 13922"/>
                  <a:gd name="connsiteY1" fmla="*/ 2273300 h 4330700"/>
                  <a:gd name="connsiteX2" fmla="*/ 0 w 13922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  <a:gd name="connsiteX0" fmla="*/ 12700 w 43281"/>
                  <a:gd name="connsiteY0" fmla="*/ 0 h 4330700"/>
                  <a:gd name="connsiteX1" fmla="*/ 43180 w 43281"/>
                  <a:gd name="connsiteY1" fmla="*/ 2425700 h 4330700"/>
                  <a:gd name="connsiteX2" fmla="*/ 0 w 43281"/>
                  <a:gd name="connsiteY2" fmla="*/ 4330700 h 43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81" h="4330700">
                    <a:moveTo>
                      <a:pt x="12700" y="0"/>
                    </a:moveTo>
                    <a:cubicBezTo>
                      <a:pt x="13758" y="775758"/>
                      <a:pt x="45297" y="1703917"/>
                      <a:pt x="43180" y="2425700"/>
                    </a:cubicBezTo>
                    <a:cubicBezTo>
                      <a:pt x="41063" y="3147483"/>
                      <a:pt x="28151" y="3685751"/>
                      <a:pt x="0" y="43307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1701800" y="733425"/>
                <a:ext cx="5461000" cy="25400"/>
              </a:xfrm>
              <a:custGeom>
                <a:avLst/>
                <a:gdLst>
                  <a:gd name="connsiteX0" fmla="*/ 0 w 5461000"/>
                  <a:gd name="connsiteY0" fmla="*/ 12700 h 25400"/>
                  <a:gd name="connsiteX1" fmla="*/ 2857500 w 5461000"/>
                  <a:gd name="connsiteY1" fmla="*/ 25400 h 25400"/>
                  <a:gd name="connsiteX2" fmla="*/ 5461000 w 5461000"/>
                  <a:gd name="connsiteY2" fmla="*/ 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61000" h="25400">
                    <a:moveTo>
                      <a:pt x="0" y="12700"/>
                    </a:moveTo>
                    <a:lnTo>
                      <a:pt x="2857500" y="25400"/>
                    </a:lnTo>
                    <a:lnTo>
                      <a:pt x="54610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자유형 2"/>
              <p:cNvSpPr/>
              <p:nvPr/>
            </p:nvSpPr>
            <p:spPr>
              <a:xfrm>
                <a:off x="7645400" y="749300"/>
                <a:ext cx="3390900" cy="38100"/>
              </a:xfrm>
              <a:custGeom>
                <a:avLst/>
                <a:gdLst>
                  <a:gd name="connsiteX0" fmla="*/ 0 w 3390900"/>
                  <a:gd name="connsiteY0" fmla="*/ 38100 h 38100"/>
                  <a:gd name="connsiteX1" fmla="*/ 1955800 w 3390900"/>
                  <a:gd name="connsiteY1" fmla="*/ 25400 h 38100"/>
                  <a:gd name="connsiteX2" fmla="*/ 3390900 w 339090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0900" h="38100">
                    <a:moveTo>
                      <a:pt x="0" y="38100"/>
                    </a:moveTo>
                    <a:lnTo>
                      <a:pt x="1955800" y="25400"/>
                    </a:lnTo>
                    <a:lnTo>
                      <a:pt x="3390900" y="0"/>
                    </a:ln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9004300" y="628650"/>
                <a:ext cx="2349500" cy="52856"/>
              </a:xfrm>
              <a:custGeom>
                <a:avLst/>
                <a:gdLst>
                  <a:gd name="connsiteX0" fmla="*/ 0 w 2349500"/>
                  <a:gd name="connsiteY0" fmla="*/ 38100 h 52856"/>
                  <a:gd name="connsiteX1" fmla="*/ 1130300 w 2349500"/>
                  <a:gd name="connsiteY1" fmla="*/ 50800 h 52856"/>
                  <a:gd name="connsiteX2" fmla="*/ 2349500 w 2349500"/>
                  <a:gd name="connsiteY2" fmla="*/ 0 h 5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49500" h="52856">
                    <a:moveTo>
                      <a:pt x="0" y="38100"/>
                    </a:moveTo>
                    <a:cubicBezTo>
                      <a:pt x="369358" y="47625"/>
                      <a:pt x="738717" y="57150"/>
                      <a:pt x="1130300" y="50800"/>
                    </a:cubicBezTo>
                    <a:cubicBezTo>
                      <a:pt x="1521883" y="44450"/>
                      <a:pt x="1935691" y="22225"/>
                      <a:pt x="2349500" y="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47700" y="2679700"/>
                <a:ext cx="50800" cy="1333500"/>
              </a:xfrm>
              <a:custGeom>
                <a:avLst/>
                <a:gdLst>
                  <a:gd name="connsiteX0" fmla="*/ 0 w 50800"/>
                  <a:gd name="connsiteY0" fmla="*/ 0 h 1333500"/>
                  <a:gd name="connsiteX1" fmla="*/ 38100 w 50800"/>
                  <a:gd name="connsiteY1" fmla="*/ 863600 h 1333500"/>
                  <a:gd name="connsiteX2" fmla="*/ 50800 w 50800"/>
                  <a:gd name="connsiteY2" fmla="*/ 1333500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" h="1333500">
                    <a:moveTo>
                      <a:pt x="0" y="0"/>
                    </a:moveTo>
                    <a:cubicBezTo>
                      <a:pt x="14816" y="320675"/>
                      <a:pt x="29633" y="641350"/>
                      <a:pt x="38100" y="863600"/>
                    </a:cubicBezTo>
                    <a:cubicBezTo>
                      <a:pt x="46567" y="1085850"/>
                      <a:pt x="48683" y="1209675"/>
                      <a:pt x="50800" y="133350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792480" y="5524500"/>
                <a:ext cx="45720" cy="792480"/>
              </a:xfrm>
              <a:custGeom>
                <a:avLst/>
                <a:gdLst>
                  <a:gd name="connsiteX0" fmla="*/ 45720 w 45720"/>
                  <a:gd name="connsiteY0" fmla="*/ 0 h 792480"/>
                  <a:gd name="connsiteX1" fmla="*/ 22860 w 45720"/>
                  <a:gd name="connsiteY1" fmla="*/ 556260 h 792480"/>
                  <a:gd name="connsiteX2" fmla="*/ 0 w 45720"/>
                  <a:gd name="connsiteY2" fmla="*/ 792480 h 79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20" h="792480">
                    <a:moveTo>
                      <a:pt x="45720" y="0"/>
                    </a:moveTo>
                    <a:cubicBezTo>
                      <a:pt x="38100" y="212090"/>
                      <a:pt x="30480" y="424180"/>
                      <a:pt x="22860" y="556260"/>
                    </a:cubicBezTo>
                    <a:cubicBezTo>
                      <a:pt x="15240" y="688340"/>
                      <a:pt x="7620" y="740410"/>
                      <a:pt x="0" y="792480"/>
                    </a:cubicBezTo>
                  </a:path>
                </a:pathLst>
              </a:custGeom>
              <a:noFill/>
              <a:ln w="22225">
                <a:solidFill>
                  <a:srgbClr val="4700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294068" y="896334"/>
              <a:ext cx="927516" cy="5504066"/>
              <a:chOff x="294068" y="896334"/>
              <a:chExt cx="927516" cy="5504066"/>
            </a:xfrm>
          </p:grpSpPr>
          <p:grpSp>
            <p:nvGrpSpPr>
              <p:cNvPr id="82" name="그룹 81"/>
              <p:cNvGrpSpPr/>
              <p:nvPr/>
            </p:nvGrpSpPr>
            <p:grpSpPr>
              <a:xfrm>
                <a:off x="294068" y="5926867"/>
                <a:ext cx="927516" cy="473533"/>
                <a:chOff x="294068" y="5955442"/>
                <a:chExt cx="927516" cy="473533"/>
              </a:xfrm>
            </p:grpSpPr>
            <p:sp>
              <p:nvSpPr>
                <p:cNvPr id="81" name="모서리가 둥근 직사각형 80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그룹 11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" name="타원 9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" name="원호 10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294068" y="5630958"/>
                <a:ext cx="927516" cy="473533"/>
                <a:chOff x="294068" y="5955442"/>
                <a:chExt cx="927516" cy="473533"/>
              </a:xfrm>
            </p:grpSpPr>
            <p:sp>
              <p:nvSpPr>
                <p:cNvPr id="84" name="모서리가 둥근 직사각형 8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5" name="그룹 8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86" name="타원 8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원호 8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88" name="그룹 87"/>
              <p:cNvGrpSpPr/>
              <p:nvPr/>
            </p:nvGrpSpPr>
            <p:grpSpPr>
              <a:xfrm>
                <a:off x="294068" y="5335044"/>
                <a:ext cx="927516" cy="473533"/>
                <a:chOff x="294068" y="5955442"/>
                <a:chExt cx="927516" cy="473533"/>
              </a:xfrm>
            </p:grpSpPr>
            <p:sp>
              <p:nvSpPr>
                <p:cNvPr id="89" name="모서리가 둥근 직사각형 8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0" name="그룹 8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1" name="타원 9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원호 9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3" name="그룹 92"/>
              <p:cNvGrpSpPr/>
              <p:nvPr/>
            </p:nvGrpSpPr>
            <p:grpSpPr>
              <a:xfrm>
                <a:off x="294068" y="5039130"/>
                <a:ext cx="927516" cy="473533"/>
                <a:chOff x="294068" y="5955442"/>
                <a:chExt cx="927516" cy="473533"/>
              </a:xfrm>
            </p:grpSpPr>
            <p:sp>
              <p:nvSpPr>
                <p:cNvPr id="94" name="모서리가 둥근 직사각형 9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96" name="타원 9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원호 9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98" name="그룹 97"/>
              <p:cNvGrpSpPr/>
              <p:nvPr/>
            </p:nvGrpSpPr>
            <p:grpSpPr>
              <a:xfrm>
                <a:off x="294068" y="4743216"/>
                <a:ext cx="927516" cy="473533"/>
                <a:chOff x="294068" y="5955442"/>
                <a:chExt cx="927516" cy="473533"/>
              </a:xfrm>
            </p:grpSpPr>
            <p:sp>
              <p:nvSpPr>
                <p:cNvPr id="99" name="모서리가 둥근 직사각형 9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원호 10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3" name="그룹 102"/>
              <p:cNvGrpSpPr/>
              <p:nvPr/>
            </p:nvGrpSpPr>
            <p:grpSpPr>
              <a:xfrm>
                <a:off x="294068" y="4447302"/>
                <a:ext cx="927516" cy="473533"/>
                <a:chOff x="294068" y="5955442"/>
                <a:chExt cx="927516" cy="473533"/>
              </a:xfrm>
            </p:grpSpPr>
            <p:sp>
              <p:nvSpPr>
                <p:cNvPr id="104" name="모서리가 둥근 직사각형 10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06" name="타원 10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원호 10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08" name="그룹 107"/>
              <p:cNvGrpSpPr/>
              <p:nvPr/>
            </p:nvGrpSpPr>
            <p:grpSpPr>
              <a:xfrm>
                <a:off x="294068" y="4151388"/>
                <a:ext cx="927516" cy="473533"/>
                <a:chOff x="294068" y="5955442"/>
                <a:chExt cx="927516" cy="47353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0" name="그룹 10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1" name="타원 11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원호 11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그룹 112"/>
              <p:cNvGrpSpPr/>
              <p:nvPr/>
            </p:nvGrpSpPr>
            <p:grpSpPr>
              <a:xfrm>
                <a:off x="294068" y="3855474"/>
                <a:ext cx="927516" cy="473533"/>
                <a:chOff x="294068" y="5955442"/>
                <a:chExt cx="927516" cy="47353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15" name="그룹 11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16" name="타원 11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원호 11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18" name="그룹 117"/>
              <p:cNvGrpSpPr/>
              <p:nvPr/>
            </p:nvGrpSpPr>
            <p:grpSpPr>
              <a:xfrm>
                <a:off x="294068" y="3559560"/>
                <a:ext cx="927516" cy="473533"/>
                <a:chOff x="294068" y="5955442"/>
                <a:chExt cx="927516" cy="473533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1" name="타원 12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2" name="원호 12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3" name="그룹 122"/>
              <p:cNvGrpSpPr/>
              <p:nvPr/>
            </p:nvGrpSpPr>
            <p:grpSpPr>
              <a:xfrm>
                <a:off x="294068" y="3263646"/>
                <a:ext cx="927516" cy="473533"/>
                <a:chOff x="294068" y="5955442"/>
                <a:chExt cx="927516" cy="473533"/>
              </a:xfrm>
            </p:grpSpPr>
            <p:sp>
              <p:nvSpPr>
                <p:cNvPr id="124" name="모서리가 둥근 직사각형 12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26" name="타원 12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7" name="원호 12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28" name="그룹 127"/>
              <p:cNvGrpSpPr/>
              <p:nvPr/>
            </p:nvGrpSpPr>
            <p:grpSpPr>
              <a:xfrm>
                <a:off x="294068" y="2967732"/>
                <a:ext cx="927516" cy="473533"/>
                <a:chOff x="294068" y="5955442"/>
                <a:chExt cx="927516" cy="473533"/>
              </a:xfrm>
            </p:grpSpPr>
            <p:sp>
              <p:nvSpPr>
                <p:cNvPr id="129" name="모서리가 둥근 직사각형 12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0" name="그룹 12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1" name="타원 13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2" name="원호 13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294068" y="2671818"/>
                <a:ext cx="927516" cy="473533"/>
                <a:chOff x="294068" y="5955442"/>
                <a:chExt cx="927516" cy="473533"/>
              </a:xfrm>
            </p:grpSpPr>
            <p:sp>
              <p:nvSpPr>
                <p:cNvPr id="134" name="모서리가 둥근 직사각형 13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36" name="타원 13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7" name="원호 13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그룹 137"/>
              <p:cNvGrpSpPr/>
              <p:nvPr/>
            </p:nvGrpSpPr>
            <p:grpSpPr>
              <a:xfrm>
                <a:off x="294068" y="2375904"/>
                <a:ext cx="927516" cy="473533"/>
                <a:chOff x="294068" y="5955442"/>
                <a:chExt cx="927516" cy="473533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0" name="그룹 13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1" name="타원 14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원호 14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3" name="그룹 142"/>
              <p:cNvGrpSpPr/>
              <p:nvPr/>
            </p:nvGrpSpPr>
            <p:grpSpPr>
              <a:xfrm>
                <a:off x="294068" y="2079990"/>
                <a:ext cx="927516" cy="473533"/>
                <a:chOff x="294068" y="5955442"/>
                <a:chExt cx="927516" cy="473533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46" name="타원 14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7" name="원호 14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그룹 147"/>
              <p:cNvGrpSpPr/>
              <p:nvPr/>
            </p:nvGrpSpPr>
            <p:grpSpPr>
              <a:xfrm>
                <a:off x="294068" y="1784076"/>
                <a:ext cx="927516" cy="473533"/>
                <a:chOff x="294068" y="5955442"/>
                <a:chExt cx="927516" cy="473533"/>
              </a:xfrm>
            </p:grpSpPr>
            <p:sp>
              <p:nvSpPr>
                <p:cNvPr id="149" name="모서리가 둥근 직사각형 14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0" name="그룹 14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1" name="타원 15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2" name="원호 15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3" name="그룹 152"/>
              <p:cNvGrpSpPr/>
              <p:nvPr/>
            </p:nvGrpSpPr>
            <p:grpSpPr>
              <a:xfrm>
                <a:off x="294068" y="1488162"/>
                <a:ext cx="927516" cy="473533"/>
                <a:chOff x="294068" y="5955442"/>
                <a:chExt cx="927516" cy="473533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5" name="그룹 15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56" name="타원 15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원호 15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294068" y="1192248"/>
                <a:ext cx="927516" cy="473533"/>
                <a:chOff x="294068" y="5955442"/>
                <a:chExt cx="927516" cy="473533"/>
              </a:xfrm>
            </p:grpSpPr>
            <p:sp>
              <p:nvSpPr>
                <p:cNvPr id="159" name="모서리가 둥근 직사각형 158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0" name="그룹 159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1" name="타원 160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원호 161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163" name="그룹 162"/>
              <p:cNvGrpSpPr/>
              <p:nvPr/>
            </p:nvGrpSpPr>
            <p:grpSpPr>
              <a:xfrm>
                <a:off x="294068" y="896334"/>
                <a:ext cx="927516" cy="473533"/>
                <a:chOff x="294068" y="5955442"/>
                <a:chExt cx="927516" cy="473533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 rot="13646519" flipV="1">
                  <a:off x="967118" y="6036418"/>
                  <a:ext cx="76758" cy="21650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alpha val="32000"/>
                  </a:schemeClr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5" name="그룹 164"/>
                <p:cNvGrpSpPr/>
                <p:nvPr/>
              </p:nvGrpSpPr>
              <p:grpSpPr>
                <a:xfrm rot="792781">
                  <a:off x="294068" y="5955442"/>
                  <a:ext cx="927516" cy="473533"/>
                  <a:chOff x="330625" y="5938241"/>
                  <a:chExt cx="837049" cy="473533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 rot="10800000" flipV="1">
                    <a:off x="961104" y="5938241"/>
                    <a:ext cx="100559" cy="108000"/>
                  </a:xfrm>
                  <a:prstGeom prst="ellipse">
                    <a:avLst/>
                  </a:prstGeom>
                  <a:solidFill>
                    <a:srgbClr val="D3D3D3"/>
                  </a:solidFill>
                  <a:ln w="25400">
                    <a:solidFill>
                      <a:srgbClr val="47001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원호 166"/>
                  <p:cNvSpPr/>
                  <p:nvPr/>
                </p:nvSpPr>
                <p:spPr>
                  <a:xfrm>
                    <a:off x="330625" y="5943600"/>
                    <a:ext cx="837049" cy="468174"/>
                  </a:xfrm>
                  <a:prstGeom prst="arc">
                    <a:avLst>
                      <a:gd name="adj1" fmla="val 19713276"/>
                      <a:gd name="adj2" fmla="val 13597442"/>
                    </a:avLst>
                  </a:prstGeom>
                  <a:ln w="50800" cap="rnd">
                    <a:solidFill>
                      <a:srgbClr val="47001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168" name="직사각형 167"/>
          <p:cNvSpPr/>
          <p:nvPr/>
        </p:nvSpPr>
        <p:spPr>
          <a:xfrm>
            <a:off x="1285874" y="9525"/>
            <a:ext cx="8543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조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CA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Project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lang="ko-KR" altLang="en-US" sz="2800" b="1" kern="0" dirty="0" err="1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이개멍냥</a:t>
            </a:r>
            <a:r>
              <a:rPr lang="en-US" altLang="ko-KR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sz="2800" b="1" kern="0" dirty="0">
                <a:solidFill>
                  <a:srgbClr val="470012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lang="en-US" altLang="ko-KR" sz="700" kern="0" dirty="0">
                <a:solidFill>
                  <a:srgbClr val="470012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Enjoy </a:t>
            </a:r>
            <a:r>
              <a:rPr lang="en-US" altLang="ko-KR" sz="700" kern="0" dirty="0">
                <a:solidFill>
                  <a:srgbClr val="470012"/>
                </a:solidFill>
              </a:rPr>
              <a:t>your stylish business and campus life with BIZCAM</a:t>
            </a:r>
            <a:endParaRPr lang="ko-KR" altLang="en-US" sz="4000" kern="0" dirty="0">
              <a:solidFill>
                <a:srgbClr val="47001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1A1A-B067-55C4-228B-9D85C2131CF7}"/>
              </a:ext>
            </a:extLst>
          </p:cNvPr>
          <p:cNvSpPr txBox="1"/>
          <p:nvPr/>
        </p:nvSpPr>
        <p:spPr>
          <a:xfrm>
            <a:off x="4432299" y="1006364"/>
            <a:ext cx="3100039" cy="523220"/>
          </a:xfrm>
          <a:custGeom>
            <a:avLst/>
            <a:gdLst>
              <a:gd name="connsiteX0" fmla="*/ 0 w 3100039"/>
              <a:gd name="connsiteY0" fmla="*/ 0 h 523220"/>
              <a:gd name="connsiteX1" fmla="*/ 454672 w 3100039"/>
              <a:gd name="connsiteY1" fmla="*/ 0 h 523220"/>
              <a:gd name="connsiteX2" fmla="*/ 940345 w 3100039"/>
              <a:gd name="connsiteY2" fmla="*/ 0 h 523220"/>
              <a:gd name="connsiteX3" fmla="*/ 1364017 w 3100039"/>
              <a:gd name="connsiteY3" fmla="*/ 0 h 523220"/>
              <a:gd name="connsiteX4" fmla="*/ 1911691 w 3100039"/>
              <a:gd name="connsiteY4" fmla="*/ 0 h 523220"/>
              <a:gd name="connsiteX5" fmla="*/ 2459364 w 3100039"/>
              <a:gd name="connsiteY5" fmla="*/ 0 h 523220"/>
              <a:gd name="connsiteX6" fmla="*/ 3100039 w 3100039"/>
              <a:gd name="connsiteY6" fmla="*/ 0 h 523220"/>
              <a:gd name="connsiteX7" fmla="*/ 3100039 w 3100039"/>
              <a:gd name="connsiteY7" fmla="*/ 523220 h 523220"/>
              <a:gd name="connsiteX8" fmla="*/ 2552365 w 3100039"/>
              <a:gd name="connsiteY8" fmla="*/ 523220 h 523220"/>
              <a:gd name="connsiteX9" fmla="*/ 2004692 w 3100039"/>
              <a:gd name="connsiteY9" fmla="*/ 523220 h 523220"/>
              <a:gd name="connsiteX10" fmla="*/ 1581020 w 3100039"/>
              <a:gd name="connsiteY10" fmla="*/ 523220 h 523220"/>
              <a:gd name="connsiteX11" fmla="*/ 1064347 w 3100039"/>
              <a:gd name="connsiteY11" fmla="*/ 523220 h 523220"/>
              <a:gd name="connsiteX12" fmla="*/ 609674 w 3100039"/>
              <a:gd name="connsiteY12" fmla="*/ 523220 h 523220"/>
              <a:gd name="connsiteX13" fmla="*/ 0 w 3100039"/>
              <a:gd name="connsiteY13" fmla="*/ 523220 h 523220"/>
              <a:gd name="connsiteX14" fmla="*/ 0 w 3100039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0039" h="523220" extrusionOk="0">
                <a:moveTo>
                  <a:pt x="0" y="0"/>
                </a:moveTo>
                <a:cubicBezTo>
                  <a:pt x="172358" y="-21034"/>
                  <a:pt x="269862" y="34774"/>
                  <a:pt x="454672" y="0"/>
                </a:cubicBezTo>
                <a:cubicBezTo>
                  <a:pt x="639482" y="-34774"/>
                  <a:pt x="791365" y="23137"/>
                  <a:pt x="940345" y="0"/>
                </a:cubicBezTo>
                <a:cubicBezTo>
                  <a:pt x="1089325" y="-23137"/>
                  <a:pt x="1169539" y="18737"/>
                  <a:pt x="1364017" y="0"/>
                </a:cubicBezTo>
                <a:cubicBezTo>
                  <a:pt x="1558495" y="-18737"/>
                  <a:pt x="1679872" y="46015"/>
                  <a:pt x="1911691" y="0"/>
                </a:cubicBezTo>
                <a:cubicBezTo>
                  <a:pt x="2143510" y="-46015"/>
                  <a:pt x="2274755" y="21838"/>
                  <a:pt x="2459364" y="0"/>
                </a:cubicBezTo>
                <a:cubicBezTo>
                  <a:pt x="2643973" y="-21838"/>
                  <a:pt x="2871003" y="57637"/>
                  <a:pt x="3100039" y="0"/>
                </a:cubicBezTo>
                <a:cubicBezTo>
                  <a:pt x="3141184" y="162195"/>
                  <a:pt x="3079609" y="403907"/>
                  <a:pt x="3100039" y="523220"/>
                </a:cubicBezTo>
                <a:cubicBezTo>
                  <a:pt x="2835776" y="557090"/>
                  <a:pt x="2768878" y="482212"/>
                  <a:pt x="2552365" y="523220"/>
                </a:cubicBezTo>
                <a:cubicBezTo>
                  <a:pt x="2335852" y="564228"/>
                  <a:pt x="2201515" y="479305"/>
                  <a:pt x="2004692" y="523220"/>
                </a:cubicBezTo>
                <a:cubicBezTo>
                  <a:pt x="1807869" y="567135"/>
                  <a:pt x="1747876" y="482797"/>
                  <a:pt x="1581020" y="523220"/>
                </a:cubicBezTo>
                <a:cubicBezTo>
                  <a:pt x="1414164" y="563643"/>
                  <a:pt x="1231162" y="518174"/>
                  <a:pt x="1064347" y="523220"/>
                </a:cubicBezTo>
                <a:cubicBezTo>
                  <a:pt x="897532" y="528266"/>
                  <a:pt x="780350" y="482205"/>
                  <a:pt x="609674" y="523220"/>
                </a:cubicBezTo>
                <a:cubicBezTo>
                  <a:pt x="438998" y="564235"/>
                  <a:pt x="156508" y="452242"/>
                  <a:pt x="0" y="523220"/>
                </a:cubicBezTo>
                <a:cubicBezTo>
                  <a:pt x="-21225" y="382748"/>
                  <a:pt x="32800" y="140493"/>
                  <a:pt x="0" y="0"/>
                </a:cubicBezTo>
                <a:close/>
              </a:path>
            </a:pathLst>
          </a:custGeom>
          <a:noFill/>
          <a:ln w="28575">
            <a:solidFill>
              <a:srgbClr val="D38DA0"/>
            </a:solidFill>
            <a:extLst>
              <a:ext uri="{C807C97D-BFC1-408E-A445-0C87EB9F89A2}">
                <ask:lineSketchStyleProps xmlns:ask="http://schemas.microsoft.com/office/drawing/2018/sketchyshapes" sd="1857432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팀프로젝트 후기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FB5BD-9332-63F3-916B-57E7843DB630}"/>
              </a:ext>
            </a:extLst>
          </p:cNvPr>
          <p:cNvSpPr txBox="1"/>
          <p:nvPr/>
        </p:nvSpPr>
        <p:spPr>
          <a:xfrm>
            <a:off x="1690286" y="4286942"/>
            <a:ext cx="9266147" cy="1705852"/>
          </a:xfrm>
          <a:custGeom>
            <a:avLst/>
            <a:gdLst>
              <a:gd name="connsiteX0" fmla="*/ 0 w 9266147"/>
              <a:gd name="connsiteY0" fmla="*/ 0 h 1705852"/>
              <a:gd name="connsiteX1" fmla="*/ 301150 w 9266147"/>
              <a:gd name="connsiteY1" fmla="*/ 0 h 1705852"/>
              <a:gd name="connsiteX2" fmla="*/ 880284 w 9266147"/>
              <a:gd name="connsiteY2" fmla="*/ 0 h 1705852"/>
              <a:gd name="connsiteX3" fmla="*/ 1552080 w 9266147"/>
              <a:gd name="connsiteY3" fmla="*/ 0 h 1705852"/>
              <a:gd name="connsiteX4" fmla="*/ 2223875 w 9266147"/>
              <a:gd name="connsiteY4" fmla="*/ 0 h 1705852"/>
              <a:gd name="connsiteX5" fmla="*/ 2617687 w 9266147"/>
              <a:gd name="connsiteY5" fmla="*/ 0 h 1705852"/>
              <a:gd name="connsiteX6" fmla="*/ 3104159 w 9266147"/>
              <a:gd name="connsiteY6" fmla="*/ 0 h 1705852"/>
              <a:gd name="connsiteX7" fmla="*/ 3775955 w 9266147"/>
              <a:gd name="connsiteY7" fmla="*/ 0 h 1705852"/>
              <a:gd name="connsiteX8" fmla="*/ 4077105 w 9266147"/>
              <a:gd name="connsiteY8" fmla="*/ 0 h 1705852"/>
              <a:gd name="connsiteX9" fmla="*/ 4378254 w 9266147"/>
              <a:gd name="connsiteY9" fmla="*/ 0 h 1705852"/>
              <a:gd name="connsiteX10" fmla="*/ 4679404 w 9266147"/>
              <a:gd name="connsiteY10" fmla="*/ 0 h 1705852"/>
              <a:gd name="connsiteX11" fmla="*/ 5165877 w 9266147"/>
              <a:gd name="connsiteY11" fmla="*/ 0 h 1705852"/>
              <a:gd name="connsiteX12" fmla="*/ 5559688 w 9266147"/>
              <a:gd name="connsiteY12" fmla="*/ 0 h 1705852"/>
              <a:gd name="connsiteX13" fmla="*/ 6231484 w 9266147"/>
              <a:gd name="connsiteY13" fmla="*/ 0 h 1705852"/>
              <a:gd name="connsiteX14" fmla="*/ 6532634 w 9266147"/>
              <a:gd name="connsiteY14" fmla="*/ 0 h 1705852"/>
              <a:gd name="connsiteX15" fmla="*/ 7297091 w 9266147"/>
              <a:gd name="connsiteY15" fmla="*/ 0 h 1705852"/>
              <a:gd name="connsiteX16" fmla="*/ 7690902 w 9266147"/>
              <a:gd name="connsiteY16" fmla="*/ 0 h 1705852"/>
              <a:gd name="connsiteX17" fmla="*/ 8362698 w 9266147"/>
              <a:gd name="connsiteY17" fmla="*/ 0 h 1705852"/>
              <a:gd name="connsiteX18" fmla="*/ 9266147 w 9266147"/>
              <a:gd name="connsiteY18" fmla="*/ 0 h 1705852"/>
              <a:gd name="connsiteX19" fmla="*/ 9266147 w 9266147"/>
              <a:gd name="connsiteY19" fmla="*/ 568617 h 1705852"/>
              <a:gd name="connsiteX20" fmla="*/ 9266147 w 9266147"/>
              <a:gd name="connsiteY20" fmla="*/ 1137235 h 1705852"/>
              <a:gd name="connsiteX21" fmla="*/ 9266147 w 9266147"/>
              <a:gd name="connsiteY21" fmla="*/ 1705852 h 1705852"/>
              <a:gd name="connsiteX22" fmla="*/ 8964997 w 9266147"/>
              <a:gd name="connsiteY22" fmla="*/ 1705852 h 1705852"/>
              <a:gd name="connsiteX23" fmla="*/ 8663847 w 9266147"/>
              <a:gd name="connsiteY23" fmla="*/ 1705852 h 1705852"/>
              <a:gd name="connsiteX24" fmla="*/ 7899390 w 9266147"/>
              <a:gd name="connsiteY24" fmla="*/ 1705852 h 1705852"/>
              <a:gd name="connsiteX25" fmla="*/ 7134933 w 9266147"/>
              <a:gd name="connsiteY25" fmla="*/ 1705852 h 1705852"/>
              <a:gd name="connsiteX26" fmla="*/ 6648460 w 9266147"/>
              <a:gd name="connsiteY26" fmla="*/ 1705852 h 1705852"/>
              <a:gd name="connsiteX27" fmla="*/ 5976665 w 9266147"/>
              <a:gd name="connsiteY27" fmla="*/ 1705852 h 1705852"/>
              <a:gd name="connsiteX28" fmla="*/ 5397531 w 9266147"/>
              <a:gd name="connsiteY28" fmla="*/ 1705852 h 1705852"/>
              <a:gd name="connsiteX29" fmla="*/ 4725735 w 9266147"/>
              <a:gd name="connsiteY29" fmla="*/ 1705852 h 1705852"/>
              <a:gd name="connsiteX30" fmla="*/ 4146601 w 9266147"/>
              <a:gd name="connsiteY30" fmla="*/ 1705852 h 1705852"/>
              <a:gd name="connsiteX31" fmla="*/ 3845451 w 9266147"/>
              <a:gd name="connsiteY31" fmla="*/ 1705852 h 1705852"/>
              <a:gd name="connsiteX32" fmla="*/ 3173655 w 9266147"/>
              <a:gd name="connsiteY32" fmla="*/ 1705852 h 1705852"/>
              <a:gd name="connsiteX33" fmla="*/ 2779844 w 9266147"/>
              <a:gd name="connsiteY33" fmla="*/ 1705852 h 1705852"/>
              <a:gd name="connsiteX34" fmla="*/ 2108048 w 9266147"/>
              <a:gd name="connsiteY34" fmla="*/ 1705852 h 1705852"/>
              <a:gd name="connsiteX35" fmla="*/ 1528914 w 9266147"/>
              <a:gd name="connsiteY35" fmla="*/ 1705852 h 1705852"/>
              <a:gd name="connsiteX36" fmla="*/ 949780 w 9266147"/>
              <a:gd name="connsiteY36" fmla="*/ 1705852 h 1705852"/>
              <a:gd name="connsiteX37" fmla="*/ 648630 w 9266147"/>
              <a:gd name="connsiteY37" fmla="*/ 1705852 h 1705852"/>
              <a:gd name="connsiteX38" fmla="*/ 0 w 9266147"/>
              <a:gd name="connsiteY38" fmla="*/ 1705852 h 1705852"/>
              <a:gd name="connsiteX39" fmla="*/ 0 w 9266147"/>
              <a:gd name="connsiteY39" fmla="*/ 1120176 h 1705852"/>
              <a:gd name="connsiteX40" fmla="*/ 0 w 9266147"/>
              <a:gd name="connsiteY40" fmla="*/ 585676 h 1705852"/>
              <a:gd name="connsiteX41" fmla="*/ 0 w 9266147"/>
              <a:gd name="connsiteY41" fmla="*/ 0 h 170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266147" h="1705852" extrusionOk="0">
                <a:moveTo>
                  <a:pt x="0" y="0"/>
                </a:moveTo>
                <a:cubicBezTo>
                  <a:pt x="65881" y="-12801"/>
                  <a:pt x="230585" y="12190"/>
                  <a:pt x="301150" y="0"/>
                </a:cubicBezTo>
                <a:cubicBezTo>
                  <a:pt x="371715" y="-12190"/>
                  <a:pt x="691253" y="68713"/>
                  <a:pt x="880284" y="0"/>
                </a:cubicBezTo>
                <a:cubicBezTo>
                  <a:pt x="1069315" y="-68713"/>
                  <a:pt x="1403428" y="58319"/>
                  <a:pt x="1552080" y="0"/>
                </a:cubicBezTo>
                <a:cubicBezTo>
                  <a:pt x="1700732" y="-58319"/>
                  <a:pt x="2038033" y="33679"/>
                  <a:pt x="2223875" y="0"/>
                </a:cubicBezTo>
                <a:cubicBezTo>
                  <a:pt x="2409717" y="-33679"/>
                  <a:pt x="2535839" y="36934"/>
                  <a:pt x="2617687" y="0"/>
                </a:cubicBezTo>
                <a:cubicBezTo>
                  <a:pt x="2699535" y="-36934"/>
                  <a:pt x="2983339" y="40761"/>
                  <a:pt x="3104159" y="0"/>
                </a:cubicBezTo>
                <a:cubicBezTo>
                  <a:pt x="3224979" y="-40761"/>
                  <a:pt x="3482982" y="79377"/>
                  <a:pt x="3775955" y="0"/>
                </a:cubicBezTo>
                <a:cubicBezTo>
                  <a:pt x="4068928" y="-79377"/>
                  <a:pt x="3932121" y="24871"/>
                  <a:pt x="4077105" y="0"/>
                </a:cubicBezTo>
                <a:cubicBezTo>
                  <a:pt x="4222089" y="-24871"/>
                  <a:pt x="4294214" y="30282"/>
                  <a:pt x="4378254" y="0"/>
                </a:cubicBezTo>
                <a:cubicBezTo>
                  <a:pt x="4462294" y="-30282"/>
                  <a:pt x="4594971" y="4938"/>
                  <a:pt x="4679404" y="0"/>
                </a:cubicBezTo>
                <a:cubicBezTo>
                  <a:pt x="4763837" y="-4938"/>
                  <a:pt x="4986554" y="51332"/>
                  <a:pt x="5165877" y="0"/>
                </a:cubicBezTo>
                <a:cubicBezTo>
                  <a:pt x="5345200" y="-51332"/>
                  <a:pt x="5387016" y="22180"/>
                  <a:pt x="5559688" y="0"/>
                </a:cubicBezTo>
                <a:cubicBezTo>
                  <a:pt x="5732360" y="-22180"/>
                  <a:pt x="5946332" y="1826"/>
                  <a:pt x="6231484" y="0"/>
                </a:cubicBezTo>
                <a:cubicBezTo>
                  <a:pt x="6516636" y="-1826"/>
                  <a:pt x="6402548" y="33844"/>
                  <a:pt x="6532634" y="0"/>
                </a:cubicBezTo>
                <a:cubicBezTo>
                  <a:pt x="6662720" y="-33844"/>
                  <a:pt x="7072038" y="87881"/>
                  <a:pt x="7297091" y="0"/>
                </a:cubicBezTo>
                <a:cubicBezTo>
                  <a:pt x="7522144" y="-87881"/>
                  <a:pt x="7533934" y="29673"/>
                  <a:pt x="7690902" y="0"/>
                </a:cubicBezTo>
                <a:cubicBezTo>
                  <a:pt x="7847870" y="-29673"/>
                  <a:pt x="8178803" y="7843"/>
                  <a:pt x="8362698" y="0"/>
                </a:cubicBezTo>
                <a:cubicBezTo>
                  <a:pt x="8546593" y="-7843"/>
                  <a:pt x="8961624" y="102253"/>
                  <a:pt x="9266147" y="0"/>
                </a:cubicBezTo>
                <a:cubicBezTo>
                  <a:pt x="9312310" y="173123"/>
                  <a:pt x="9241955" y="327254"/>
                  <a:pt x="9266147" y="568617"/>
                </a:cubicBezTo>
                <a:cubicBezTo>
                  <a:pt x="9290339" y="809980"/>
                  <a:pt x="9199790" y="981760"/>
                  <a:pt x="9266147" y="1137235"/>
                </a:cubicBezTo>
                <a:cubicBezTo>
                  <a:pt x="9332504" y="1292710"/>
                  <a:pt x="9216740" y="1539784"/>
                  <a:pt x="9266147" y="1705852"/>
                </a:cubicBezTo>
                <a:cubicBezTo>
                  <a:pt x="9164518" y="1734662"/>
                  <a:pt x="9087703" y="1696221"/>
                  <a:pt x="8964997" y="1705852"/>
                </a:cubicBezTo>
                <a:cubicBezTo>
                  <a:pt x="8842291" y="1715483"/>
                  <a:pt x="8728723" y="1681200"/>
                  <a:pt x="8663847" y="1705852"/>
                </a:cubicBezTo>
                <a:cubicBezTo>
                  <a:pt x="8598971" y="1730504"/>
                  <a:pt x="8087621" y="1687407"/>
                  <a:pt x="7899390" y="1705852"/>
                </a:cubicBezTo>
                <a:cubicBezTo>
                  <a:pt x="7711159" y="1724297"/>
                  <a:pt x="7311033" y="1676459"/>
                  <a:pt x="7134933" y="1705852"/>
                </a:cubicBezTo>
                <a:cubicBezTo>
                  <a:pt x="6958833" y="1735245"/>
                  <a:pt x="6749517" y="1659835"/>
                  <a:pt x="6648460" y="1705852"/>
                </a:cubicBezTo>
                <a:cubicBezTo>
                  <a:pt x="6547403" y="1751869"/>
                  <a:pt x="6260491" y="1634760"/>
                  <a:pt x="5976665" y="1705852"/>
                </a:cubicBezTo>
                <a:cubicBezTo>
                  <a:pt x="5692840" y="1776944"/>
                  <a:pt x="5622684" y="1700269"/>
                  <a:pt x="5397531" y="1705852"/>
                </a:cubicBezTo>
                <a:cubicBezTo>
                  <a:pt x="5172378" y="1711435"/>
                  <a:pt x="4956706" y="1692062"/>
                  <a:pt x="4725735" y="1705852"/>
                </a:cubicBezTo>
                <a:cubicBezTo>
                  <a:pt x="4494764" y="1719642"/>
                  <a:pt x="4289384" y="1650809"/>
                  <a:pt x="4146601" y="1705852"/>
                </a:cubicBezTo>
                <a:cubicBezTo>
                  <a:pt x="4003818" y="1760895"/>
                  <a:pt x="3916677" y="1701239"/>
                  <a:pt x="3845451" y="1705852"/>
                </a:cubicBezTo>
                <a:cubicBezTo>
                  <a:pt x="3774225" y="1710465"/>
                  <a:pt x="3464742" y="1646544"/>
                  <a:pt x="3173655" y="1705852"/>
                </a:cubicBezTo>
                <a:cubicBezTo>
                  <a:pt x="2882568" y="1765160"/>
                  <a:pt x="2862603" y="1668001"/>
                  <a:pt x="2779844" y="1705852"/>
                </a:cubicBezTo>
                <a:cubicBezTo>
                  <a:pt x="2697085" y="1743703"/>
                  <a:pt x="2269617" y="1641985"/>
                  <a:pt x="2108048" y="1705852"/>
                </a:cubicBezTo>
                <a:cubicBezTo>
                  <a:pt x="1946479" y="1769719"/>
                  <a:pt x="1755134" y="1687322"/>
                  <a:pt x="1528914" y="1705852"/>
                </a:cubicBezTo>
                <a:cubicBezTo>
                  <a:pt x="1302694" y="1724382"/>
                  <a:pt x="1186769" y="1658514"/>
                  <a:pt x="949780" y="1705852"/>
                </a:cubicBezTo>
                <a:cubicBezTo>
                  <a:pt x="712791" y="1753190"/>
                  <a:pt x="786387" y="1673595"/>
                  <a:pt x="648630" y="1705852"/>
                </a:cubicBezTo>
                <a:cubicBezTo>
                  <a:pt x="510873" y="1738109"/>
                  <a:pt x="131798" y="1659838"/>
                  <a:pt x="0" y="1705852"/>
                </a:cubicBezTo>
                <a:cubicBezTo>
                  <a:pt x="-20502" y="1444669"/>
                  <a:pt x="65067" y="1249182"/>
                  <a:pt x="0" y="1120176"/>
                </a:cubicBezTo>
                <a:cubicBezTo>
                  <a:pt x="-65067" y="991170"/>
                  <a:pt x="25026" y="818883"/>
                  <a:pt x="0" y="585676"/>
                </a:cubicBezTo>
                <a:cubicBezTo>
                  <a:pt x="-25026" y="352469"/>
                  <a:pt x="49123" y="24492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31981375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웹을 </a:t>
            </a:r>
            <a:r>
              <a:rPr kumimoji="1" lang="ko-KR" altLang="en-US" dirty="0" err="1">
                <a:latin typeface="BM HANNA Air OTF" panose="020B0600000101010101" pitchFamily="34" charset="-127"/>
                <a:ea typeface="BM HANNA Air OTF" panose="020B0600000101010101" pitchFamily="34" charset="-127"/>
              </a:rPr>
              <a:t>만들때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이미지를 어떻게 맞추어야 할지 잘 몰라서 미리 캔버스라는 웹 서비스를 이용해 이미지를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만들어 내는데 조금 힘들었지만 그래도 만드는 재미가 있었습니다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 </a:t>
            </a: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웹 안에 이미지를 넣을 때 마다 위치와 크기가 자꾸 엉키게 되어서 조절이 어려웠습니다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배경과 어울리는 색과 로고 이미지를 팀원들과 상의를 해서 만드는데 재미가 있었습니다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5314814-0AE0-481E-E785-6FA5CAFD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501" y="873515"/>
            <a:ext cx="1373988" cy="865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1E87B-77AC-7774-547F-4995E31C468D}"/>
              </a:ext>
            </a:extLst>
          </p:cNvPr>
          <p:cNvSpPr txBox="1"/>
          <p:nvPr/>
        </p:nvSpPr>
        <p:spPr>
          <a:xfrm>
            <a:off x="1637610" y="2082975"/>
            <a:ext cx="9450435" cy="1705852"/>
          </a:xfrm>
          <a:custGeom>
            <a:avLst/>
            <a:gdLst>
              <a:gd name="connsiteX0" fmla="*/ 0 w 9450435"/>
              <a:gd name="connsiteY0" fmla="*/ 0 h 1705852"/>
              <a:gd name="connsiteX1" fmla="*/ 496148 w 9450435"/>
              <a:gd name="connsiteY1" fmla="*/ 0 h 1705852"/>
              <a:gd name="connsiteX2" fmla="*/ 1181304 w 9450435"/>
              <a:gd name="connsiteY2" fmla="*/ 0 h 1705852"/>
              <a:gd name="connsiteX3" fmla="*/ 1866461 w 9450435"/>
              <a:gd name="connsiteY3" fmla="*/ 0 h 1705852"/>
              <a:gd name="connsiteX4" fmla="*/ 2457113 w 9450435"/>
              <a:gd name="connsiteY4" fmla="*/ 0 h 1705852"/>
              <a:gd name="connsiteX5" fmla="*/ 3047765 w 9450435"/>
              <a:gd name="connsiteY5" fmla="*/ 0 h 1705852"/>
              <a:gd name="connsiteX6" fmla="*/ 3449409 w 9450435"/>
              <a:gd name="connsiteY6" fmla="*/ 0 h 1705852"/>
              <a:gd name="connsiteX7" fmla="*/ 3945557 w 9450435"/>
              <a:gd name="connsiteY7" fmla="*/ 0 h 1705852"/>
              <a:gd name="connsiteX8" fmla="*/ 4441704 w 9450435"/>
              <a:gd name="connsiteY8" fmla="*/ 0 h 1705852"/>
              <a:gd name="connsiteX9" fmla="*/ 4843348 w 9450435"/>
              <a:gd name="connsiteY9" fmla="*/ 0 h 1705852"/>
              <a:gd name="connsiteX10" fmla="*/ 5528504 w 9450435"/>
              <a:gd name="connsiteY10" fmla="*/ 0 h 1705852"/>
              <a:gd name="connsiteX11" fmla="*/ 6213661 w 9450435"/>
              <a:gd name="connsiteY11" fmla="*/ 0 h 1705852"/>
              <a:gd name="connsiteX12" fmla="*/ 6615305 w 9450435"/>
              <a:gd name="connsiteY12" fmla="*/ 0 h 1705852"/>
              <a:gd name="connsiteX13" fmla="*/ 7111452 w 9450435"/>
              <a:gd name="connsiteY13" fmla="*/ 0 h 1705852"/>
              <a:gd name="connsiteX14" fmla="*/ 7796609 w 9450435"/>
              <a:gd name="connsiteY14" fmla="*/ 0 h 1705852"/>
              <a:gd name="connsiteX15" fmla="*/ 8292757 w 9450435"/>
              <a:gd name="connsiteY15" fmla="*/ 0 h 1705852"/>
              <a:gd name="connsiteX16" fmla="*/ 8788905 w 9450435"/>
              <a:gd name="connsiteY16" fmla="*/ 0 h 1705852"/>
              <a:gd name="connsiteX17" fmla="*/ 9450435 w 9450435"/>
              <a:gd name="connsiteY17" fmla="*/ 0 h 1705852"/>
              <a:gd name="connsiteX18" fmla="*/ 9450435 w 9450435"/>
              <a:gd name="connsiteY18" fmla="*/ 602734 h 1705852"/>
              <a:gd name="connsiteX19" fmla="*/ 9450435 w 9450435"/>
              <a:gd name="connsiteY19" fmla="*/ 1205469 h 1705852"/>
              <a:gd name="connsiteX20" fmla="*/ 9450435 w 9450435"/>
              <a:gd name="connsiteY20" fmla="*/ 1705852 h 1705852"/>
              <a:gd name="connsiteX21" fmla="*/ 8670774 w 9450435"/>
              <a:gd name="connsiteY21" fmla="*/ 1705852 h 1705852"/>
              <a:gd name="connsiteX22" fmla="*/ 8174626 w 9450435"/>
              <a:gd name="connsiteY22" fmla="*/ 1705852 h 1705852"/>
              <a:gd name="connsiteX23" fmla="*/ 7772983 w 9450435"/>
              <a:gd name="connsiteY23" fmla="*/ 1705852 h 1705852"/>
              <a:gd name="connsiteX24" fmla="*/ 7465844 w 9450435"/>
              <a:gd name="connsiteY24" fmla="*/ 1705852 h 1705852"/>
              <a:gd name="connsiteX25" fmla="*/ 6780687 w 9450435"/>
              <a:gd name="connsiteY25" fmla="*/ 1705852 h 1705852"/>
              <a:gd name="connsiteX26" fmla="*/ 6284539 w 9450435"/>
              <a:gd name="connsiteY26" fmla="*/ 1705852 h 1705852"/>
              <a:gd name="connsiteX27" fmla="*/ 5599383 w 9450435"/>
              <a:gd name="connsiteY27" fmla="*/ 1705852 h 1705852"/>
              <a:gd name="connsiteX28" fmla="*/ 5008731 w 9450435"/>
              <a:gd name="connsiteY28" fmla="*/ 1705852 h 1705852"/>
              <a:gd name="connsiteX29" fmla="*/ 4418078 w 9450435"/>
              <a:gd name="connsiteY29" fmla="*/ 1705852 h 1705852"/>
              <a:gd name="connsiteX30" fmla="*/ 3827426 w 9450435"/>
              <a:gd name="connsiteY30" fmla="*/ 1705852 h 1705852"/>
              <a:gd name="connsiteX31" fmla="*/ 3236774 w 9450435"/>
              <a:gd name="connsiteY31" fmla="*/ 1705852 h 1705852"/>
              <a:gd name="connsiteX32" fmla="*/ 2929635 w 9450435"/>
              <a:gd name="connsiteY32" fmla="*/ 1705852 h 1705852"/>
              <a:gd name="connsiteX33" fmla="*/ 2433487 w 9450435"/>
              <a:gd name="connsiteY33" fmla="*/ 1705852 h 1705852"/>
              <a:gd name="connsiteX34" fmla="*/ 1937339 w 9450435"/>
              <a:gd name="connsiteY34" fmla="*/ 1705852 h 1705852"/>
              <a:gd name="connsiteX35" fmla="*/ 1346687 w 9450435"/>
              <a:gd name="connsiteY35" fmla="*/ 1705852 h 1705852"/>
              <a:gd name="connsiteX36" fmla="*/ 850539 w 9450435"/>
              <a:gd name="connsiteY36" fmla="*/ 1705852 h 1705852"/>
              <a:gd name="connsiteX37" fmla="*/ 0 w 9450435"/>
              <a:gd name="connsiteY37" fmla="*/ 1705852 h 1705852"/>
              <a:gd name="connsiteX38" fmla="*/ 0 w 9450435"/>
              <a:gd name="connsiteY38" fmla="*/ 1120176 h 1705852"/>
              <a:gd name="connsiteX39" fmla="*/ 0 w 9450435"/>
              <a:gd name="connsiteY39" fmla="*/ 602734 h 1705852"/>
              <a:gd name="connsiteX40" fmla="*/ 0 w 9450435"/>
              <a:gd name="connsiteY40" fmla="*/ 0 h 170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450435" h="1705852" extrusionOk="0">
                <a:moveTo>
                  <a:pt x="0" y="0"/>
                </a:moveTo>
                <a:cubicBezTo>
                  <a:pt x="134370" y="-54354"/>
                  <a:pt x="288180" y="38887"/>
                  <a:pt x="496148" y="0"/>
                </a:cubicBezTo>
                <a:cubicBezTo>
                  <a:pt x="704116" y="-38887"/>
                  <a:pt x="969969" y="21828"/>
                  <a:pt x="1181304" y="0"/>
                </a:cubicBezTo>
                <a:cubicBezTo>
                  <a:pt x="1392639" y="-21828"/>
                  <a:pt x="1624738" y="61225"/>
                  <a:pt x="1866461" y="0"/>
                </a:cubicBezTo>
                <a:cubicBezTo>
                  <a:pt x="2108184" y="-61225"/>
                  <a:pt x="2174220" y="4646"/>
                  <a:pt x="2457113" y="0"/>
                </a:cubicBezTo>
                <a:cubicBezTo>
                  <a:pt x="2740006" y="-4646"/>
                  <a:pt x="2812526" y="68700"/>
                  <a:pt x="3047765" y="0"/>
                </a:cubicBezTo>
                <a:cubicBezTo>
                  <a:pt x="3283004" y="-68700"/>
                  <a:pt x="3339153" y="40708"/>
                  <a:pt x="3449409" y="0"/>
                </a:cubicBezTo>
                <a:cubicBezTo>
                  <a:pt x="3559665" y="-40708"/>
                  <a:pt x="3704032" y="12312"/>
                  <a:pt x="3945557" y="0"/>
                </a:cubicBezTo>
                <a:cubicBezTo>
                  <a:pt x="4187082" y="-12312"/>
                  <a:pt x="4250673" y="24141"/>
                  <a:pt x="4441704" y="0"/>
                </a:cubicBezTo>
                <a:cubicBezTo>
                  <a:pt x="4632735" y="-24141"/>
                  <a:pt x="4658971" y="14318"/>
                  <a:pt x="4843348" y="0"/>
                </a:cubicBezTo>
                <a:cubicBezTo>
                  <a:pt x="5027725" y="-14318"/>
                  <a:pt x="5210918" y="28830"/>
                  <a:pt x="5528504" y="0"/>
                </a:cubicBezTo>
                <a:cubicBezTo>
                  <a:pt x="5846090" y="-28830"/>
                  <a:pt x="6054670" y="46864"/>
                  <a:pt x="6213661" y="0"/>
                </a:cubicBezTo>
                <a:cubicBezTo>
                  <a:pt x="6372652" y="-46864"/>
                  <a:pt x="6497802" y="41589"/>
                  <a:pt x="6615305" y="0"/>
                </a:cubicBezTo>
                <a:cubicBezTo>
                  <a:pt x="6732808" y="-41589"/>
                  <a:pt x="6893741" y="45042"/>
                  <a:pt x="7111452" y="0"/>
                </a:cubicBezTo>
                <a:cubicBezTo>
                  <a:pt x="7329163" y="-45042"/>
                  <a:pt x="7504401" y="39547"/>
                  <a:pt x="7796609" y="0"/>
                </a:cubicBezTo>
                <a:cubicBezTo>
                  <a:pt x="8088817" y="-39547"/>
                  <a:pt x="8147747" y="24833"/>
                  <a:pt x="8292757" y="0"/>
                </a:cubicBezTo>
                <a:cubicBezTo>
                  <a:pt x="8437767" y="-24833"/>
                  <a:pt x="8671692" y="34133"/>
                  <a:pt x="8788905" y="0"/>
                </a:cubicBezTo>
                <a:cubicBezTo>
                  <a:pt x="8906118" y="-34133"/>
                  <a:pt x="9263045" y="24367"/>
                  <a:pt x="9450435" y="0"/>
                </a:cubicBezTo>
                <a:cubicBezTo>
                  <a:pt x="9470386" y="264253"/>
                  <a:pt x="9396473" y="474280"/>
                  <a:pt x="9450435" y="602734"/>
                </a:cubicBezTo>
                <a:cubicBezTo>
                  <a:pt x="9504397" y="731188"/>
                  <a:pt x="9406864" y="928573"/>
                  <a:pt x="9450435" y="1205469"/>
                </a:cubicBezTo>
                <a:cubicBezTo>
                  <a:pt x="9494006" y="1482365"/>
                  <a:pt x="9419307" y="1533059"/>
                  <a:pt x="9450435" y="1705852"/>
                </a:cubicBezTo>
                <a:cubicBezTo>
                  <a:pt x="9084180" y="1724153"/>
                  <a:pt x="9035030" y="1682980"/>
                  <a:pt x="8670774" y="1705852"/>
                </a:cubicBezTo>
                <a:cubicBezTo>
                  <a:pt x="8306518" y="1728724"/>
                  <a:pt x="8277937" y="1662526"/>
                  <a:pt x="8174626" y="1705852"/>
                </a:cubicBezTo>
                <a:cubicBezTo>
                  <a:pt x="8071315" y="1749178"/>
                  <a:pt x="7959220" y="1691830"/>
                  <a:pt x="7772983" y="1705852"/>
                </a:cubicBezTo>
                <a:cubicBezTo>
                  <a:pt x="7586746" y="1719874"/>
                  <a:pt x="7570062" y="1698948"/>
                  <a:pt x="7465844" y="1705852"/>
                </a:cubicBezTo>
                <a:cubicBezTo>
                  <a:pt x="7361626" y="1712756"/>
                  <a:pt x="6922752" y="1630124"/>
                  <a:pt x="6780687" y="1705852"/>
                </a:cubicBezTo>
                <a:cubicBezTo>
                  <a:pt x="6638622" y="1781580"/>
                  <a:pt x="6389689" y="1671476"/>
                  <a:pt x="6284539" y="1705852"/>
                </a:cubicBezTo>
                <a:cubicBezTo>
                  <a:pt x="6179389" y="1740228"/>
                  <a:pt x="5823160" y="1633512"/>
                  <a:pt x="5599383" y="1705852"/>
                </a:cubicBezTo>
                <a:cubicBezTo>
                  <a:pt x="5375606" y="1778192"/>
                  <a:pt x="5198309" y="1669874"/>
                  <a:pt x="5008731" y="1705852"/>
                </a:cubicBezTo>
                <a:cubicBezTo>
                  <a:pt x="4819153" y="1741830"/>
                  <a:pt x="4622775" y="1639192"/>
                  <a:pt x="4418078" y="1705852"/>
                </a:cubicBezTo>
                <a:cubicBezTo>
                  <a:pt x="4213381" y="1772512"/>
                  <a:pt x="4029835" y="1656666"/>
                  <a:pt x="3827426" y="1705852"/>
                </a:cubicBezTo>
                <a:cubicBezTo>
                  <a:pt x="3625017" y="1755038"/>
                  <a:pt x="3469267" y="1675757"/>
                  <a:pt x="3236774" y="1705852"/>
                </a:cubicBezTo>
                <a:cubicBezTo>
                  <a:pt x="3004281" y="1735947"/>
                  <a:pt x="3013284" y="1694631"/>
                  <a:pt x="2929635" y="1705852"/>
                </a:cubicBezTo>
                <a:cubicBezTo>
                  <a:pt x="2845986" y="1717073"/>
                  <a:pt x="2675641" y="1701746"/>
                  <a:pt x="2433487" y="1705852"/>
                </a:cubicBezTo>
                <a:cubicBezTo>
                  <a:pt x="2191333" y="1709958"/>
                  <a:pt x="2085614" y="1663562"/>
                  <a:pt x="1937339" y="1705852"/>
                </a:cubicBezTo>
                <a:cubicBezTo>
                  <a:pt x="1789064" y="1748142"/>
                  <a:pt x="1572196" y="1640612"/>
                  <a:pt x="1346687" y="1705852"/>
                </a:cubicBezTo>
                <a:cubicBezTo>
                  <a:pt x="1121178" y="1771092"/>
                  <a:pt x="986401" y="1661310"/>
                  <a:pt x="850539" y="1705852"/>
                </a:cubicBezTo>
                <a:cubicBezTo>
                  <a:pt x="714677" y="1750394"/>
                  <a:pt x="275970" y="1653533"/>
                  <a:pt x="0" y="1705852"/>
                </a:cubicBezTo>
                <a:cubicBezTo>
                  <a:pt x="-21767" y="1504832"/>
                  <a:pt x="51981" y="1269895"/>
                  <a:pt x="0" y="1120176"/>
                </a:cubicBezTo>
                <a:cubicBezTo>
                  <a:pt x="-51981" y="970457"/>
                  <a:pt x="13348" y="821103"/>
                  <a:pt x="0" y="602734"/>
                </a:cubicBezTo>
                <a:cubicBezTo>
                  <a:pt x="-13348" y="384365"/>
                  <a:pt x="27082" y="13197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163183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이번에 프로젝트를 시작하기전에 웹페이지의 뼈대를 잡는 일과 본인이 해야 할 업무 분배에 대해 팀원분들께서 적극적으로 소통해주어서 프로젝트 진행 중 의견의 마찰없이 좋은 분위기로 끝낼 수 있었던 것 같습니다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힘들었던 점은 디자인에 취약하여 사용자에게 시각적으로 어떻게 하면 편하고 </a:t>
            </a:r>
            <a:endParaRPr kumimoji="1" lang="en-US" altLang="ko-KR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컴퓨터를 잘 다루지 못하는 사람도 이용할 수 있게 할지 고민을 많이 했던 것 같습니다</a:t>
            </a:r>
            <a:r>
              <a:rPr kumimoji="1" lang="en-US" altLang="ko-KR" dirty="0">
                <a:latin typeface="BM HANNA Air OTF" panose="020B0600000101010101" pitchFamily="34" charset="-127"/>
                <a:ea typeface="BM HANNA Air OTF" panose="020B0600000101010101" pitchFamily="34" charset="-127"/>
              </a:rPr>
              <a:t>.</a:t>
            </a:r>
            <a:endParaRPr kumimoji="1" lang="ko-KR" altLang="en-US" dirty="0"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7B0A37-A0FB-769D-1A0A-B8060C77DA09}"/>
              </a:ext>
            </a:extLst>
          </p:cNvPr>
          <p:cNvSpPr txBox="1"/>
          <p:nvPr/>
        </p:nvSpPr>
        <p:spPr>
          <a:xfrm>
            <a:off x="1637610" y="1717722"/>
            <a:ext cx="12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윤찬웅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325EE-E252-A368-56CF-4FD5A8195A2D}"/>
              </a:ext>
            </a:extLst>
          </p:cNvPr>
          <p:cNvSpPr txBox="1"/>
          <p:nvPr/>
        </p:nvSpPr>
        <p:spPr>
          <a:xfrm>
            <a:off x="1662887" y="3932064"/>
            <a:ext cx="1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이록기</a:t>
            </a:r>
            <a:endParaRPr kumimoji="1" lang="ko-KR" altLang="en-US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7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</p:bld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591</Words>
  <Application>Microsoft Macintosh PowerPoint</Application>
  <PresentationFormat>와이드스크린</PresentationFormat>
  <Paragraphs>95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BM HANNA Pro OTF</vt:lpstr>
      <vt:lpstr>BM DoHyeon OTF</vt:lpstr>
      <vt:lpstr>BM HANNA Air OTF</vt:lpstr>
      <vt:lpstr>맑은 고딕</vt:lpstr>
      <vt:lpstr>Arial</vt:lpstr>
      <vt:lpstr>32_Office 테마</vt:lpstr>
      <vt:lpstr>PowerPoint 프레젠테이션</vt:lpstr>
      <vt:lpstr>2조 소개 - 담당파트</vt:lpstr>
      <vt:lpstr>2조 팀프로젝트 준비과정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노아 김</cp:lastModifiedBy>
  <cp:revision>4</cp:revision>
  <dcterms:created xsi:type="dcterms:W3CDTF">2021-04-28T14:45:01Z</dcterms:created>
  <dcterms:modified xsi:type="dcterms:W3CDTF">2024-04-03T04:09:42Z</dcterms:modified>
</cp:coreProperties>
</file>